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32"/>
  </p:notesMasterIdLst>
  <p:handoutMasterIdLst>
    <p:handoutMasterId r:id="rId33"/>
  </p:handoutMasterIdLst>
  <p:sldIdLst>
    <p:sldId id="267" r:id="rId2"/>
    <p:sldId id="278" r:id="rId3"/>
    <p:sldId id="294" r:id="rId4"/>
    <p:sldId id="295" r:id="rId5"/>
    <p:sldId id="291" r:id="rId6"/>
    <p:sldId id="290" r:id="rId7"/>
    <p:sldId id="293" r:id="rId8"/>
    <p:sldId id="296" r:id="rId9"/>
    <p:sldId id="292" r:id="rId10"/>
    <p:sldId id="288" r:id="rId11"/>
    <p:sldId id="299" r:id="rId12"/>
    <p:sldId id="303" r:id="rId13"/>
    <p:sldId id="297" r:id="rId14"/>
    <p:sldId id="300" r:id="rId15"/>
    <p:sldId id="301" r:id="rId16"/>
    <p:sldId id="266" r:id="rId17"/>
    <p:sldId id="289" r:id="rId18"/>
    <p:sldId id="279" r:id="rId19"/>
    <p:sldId id="281" r:id="rId20"/>
    <p:sldId id="282" r:id="rId21"/>
    <p:sldId id="286" r:id="rId22"/>
    <p:sldId id="280" r:id="rId23"/>
    <p:sldId id="285" r:id="rId24"/>
    <p:sldId id="283" r:id="rId25"/>
    <p:sldId id="304" r:id="rId26"/>
    <p:sldId id="305" r:id="rId27"/>
    <p:sldId id="298" r:id="rId28"/>
    <p:sldId id="277" r:id="rId29"/>
    <p:sldId id="302" r:id="rId30"/>
    <p:sldId id="261" r:id="rId31"/>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5" autoAdjust="0"/>
    <p:restoredTop sz="85247" autoAdjust="0"/>
  </p:normalViewPr>
  <p:slideViewPr>
    <p:cSldViewPr snapToGrid="0">
      <p:cViewPr varScale="1">
        <p:scale>
          <a:sx n="134" d="100"/>
          <a:sy n="134" d="100"/>
        </p:scale>
        <p:origin x="1384" y="184"/>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EEFFD-8935-EC4B-AF41-5A6C9727C387}" type="doc">
      <dgm:prSet loTypeId="urn:microsoft.com/office/officeart/2005/8/layout/hierarchy2" loCatId="" qsTypeId="urn:microsoft.com/office/officeart/2005/8/quickstyle/3D5" qsCatId="3D" csTypeId="urn:microsoft.com/office/officeart/2005/8/colors/colorful4" csCatId="colorful" phldr="1"/>
      <dgm:spPr/>
      <dgm:t>
        <a:bodyPr/>
        <a:lstStyle/>
        <a:p>
          <a:endParaRPr lang="en-US"/>
        </a:p>
      </dgm:t>
    </dgm:pt>
    <dgm:pt modelId="{F2B31C3C-274B-D446-9262-120FC9F287A0}">
      <dgm:prSet phldrT="[Text]"/>
      <dgm:spPr/>
      <dgm:t>
        <a:bodyPr/>
        <a:lstStyle/>
        <a:p>
          <a:r>
            <a:rPr lang="en-US" dirty="0"/>
            <a:t>Add AWS Account</a:t>
          </a:r>
        </a:p>
      </dgm:t>
    </dgm:pt>
    <dgm:pt modelId="{06DA566A-0653-5B47-A412-2E10232F41CF}" type="parTrans" cxnId="{8E4A809F-8B57-6C4E-B77B-19DCE6AC37EA}">
      <dgm:prSet/>
      <dgm:spPr/>
      <dgm:t>
        <a:bodyPr/>
        <a:lstStyle/>
        <a:p>
          <a:endParaRPr lang="en-US"/>
        </a:p>
      </dgm:t>
    </dgm:pt>
    <dgm:pt modelId="{FA72BC94-3F95-AE4A-8C9A-3B623DB0D786}" type="sibTrans" cxnId="{8E4A809F-8B57-6C4E-B77B-19DCE6AC37EA}">
      <dgm:prSet/>
      <dgm:spPr/>
      <dgm:t>
        <a:bodyPr/>
        <a:lstStyle/>
        <a:p>
          <a:endParaRPr lang="en-US"/>
        </a:p>
      </dgm:t>
    </dgm:pt>
    <dgm:pt modelId="{3A9E0D03-F796-4944-A35F-A0532308ABF2}">
      <dgm:prSet phldrT="[Text]"/>
      <dgm:spPr/>
      <dgm:t>
        <a:bodyPr/>
        <a:lstStyle/>
        <a:p>
          <a:r>
            <a:rPr lang="en-US" dirty="0"/>
            <a:t>Splunk Cloud Sales Trial</a:t>
          </a:r>
        </a:p>
      </dgm:t>
    </dgm:pt>
    <dgm:pt modelId="{CE0099EB-8E9A-5641-8606-E90544657BD8}" type="parTrans" cxnId="{618A68D5-1573-5D4D-8D40-5F771CEC4930}">
      <dgm:prSet/>
      <dgm:spPr/>
      <dgm:t>
        <a:bodyPr/>
        <a:lstStyle/>
        <a:p>
          <a:endParaRPr lang="en-US"/>
        </a:p>
      </dgm:t>
    </dgm:pt>
    <dgm:pt modelId="{35215DA7-E550-6543-BBEC-83D89F1CEC08}" type="sibTrans" cxnId="{618A68D5-1573-5D4D-8D40-5F771CEC4930}">
      <dgm:prSet/>
      <dgm:spPr/>
      <dgm:t>
        <a:bodyPr/>
        <a:lstStyle/>
        <a:p>
          <a:endParaRPr lang="en-US"/>
        </a:p>
      </dgm:t>
    </dgm:pt>
    <dgm:pt modelId="{E8043360-9AD2-3446-A58E-61E9165EEB31}">
      <dgm:prSet phldrT="[Text]"/>
      <dgm:spPr/>
      <dgm:t>
        <a:bodyPr/>
        <a:lstStyle/>
        <a:p>
          <a:r>
            <a:rPr lang="en-US" dirty="0"/>
            <a:t>Manually Add AWS Account</a:t>
          </a:r>
        </a:p>
      </dgm:t>
    </dgm:pt>
    <dgm:pt modelId="{3E3A18F0-2969-724D-950B-C0445A75ED6F}" type="parTrans" cxnId="{9C244DCA-FE0E-0940-AA5A-1F770A14F203}">
      <dgm:prSet/>
      <dgm:spPr/>
      <dgm:t>
        <a:bodyPr/>
        <a:lstStyle/>
        <a:p>
          <a:endParaRPr lang="en-US"/>
        </a:p>
      </dgm:t>
    </dgm:pt>
    <dgm:pt modelId="{DE0EF5DE-E6F1-5046-A5EA-F92DE1F16FE0}" type="sibTrans" cxnId="{9C244DCA-FE0E-0940-AA5A-1F770A14F203}">
      <dgm:prSet/>
      <dgm:spPr/>
      <dgm:t>
        <a:bodyPr/>
        <a:lstStyle/>
        <a:p>
          <a:endParaRPr lang="en-US"/>
        </a:p>
      </dgm:t>
    </dgm:pt>
    <dgm:pt modelId="{55BD2C77-6688-E347-BDF2-1AF6DAB6FEF7}">
      <dgm:prSet phldrT="[Text]"/>
      <dgm:spPr/>
      <dgm:t>
        <a:bodyPr/>
        <a:lstStyle/>
        <a:p>
          <a:r>
            <a:rPr lang="en-US" dirty="0"/>
            <a:t>Splunk Enterprise AMI</a:t>
          </a:r>
        </a:p>
      </dgm:t>
    </dgm:pt>
    <dgm:pt modelId="{CAE40634-4FEA-194F-A89B-69EF61BC3780}" type="parTrans" cxnId="{C1155D09-483C-A349-AE59-C202152EE4E7}">
      <dgm:prSet/>
      <dgm:spPr/>
      <dgm:t>
        <a:bodyPr/>
        <a:lstStyle/>
        <a:p>
          <a:endParaRPr lang="en-US"/>
        </a:p>
      </dgm:t>
    </dgm:pt>
    <dgm:pt modelId="{83A62B75-FC6D-4F41-815B-66A4E1615989}" type="sibTrans" cxnId="{C1155D09-483C-A349-AE59-C202152EE4E7}">
      <dgm:prSet/>
      <dgm:spPr/>
      <dgm:t>
        <a:bodyPr/>
        <a:lstStyle/>
        <a:p>
          <a:endParaRPr lang="en-US"/>
        </a:p>
      </dgm:t>
    </dgm:pt>
    <dgm:pt modelId="{766EE467-3B4F-D042-A6EB-0F1C7DE4A645}">
      <dgm:prSet phldrT="[Text]"/>
      <dgm:spPr/>
      <dgm:t>
        <a:bodyPr/>
        <a:lstStyle/>
        <a:p>
          <a:r>
            <a:rPr lang="en-US" dirty="0"/>
            <a:t>Add EC2 Role</a:t>
          </a:r>
        </a:p>
      </dgm:t>
    </dgm:pt>
    <dgm:pt modelId="{F7870087-9EF6-024C-9C65-5D23BD7D904C}" type="parTrans" cxnId="{B5520258-3BC0-CF46-BDB2-9685876A152C}">
      <dgm:prSet/>
      <dgm:spPr/>
      <dgm:t>
        <a:bodyPr/>
        <a:lstStyle/>
        <a:p>
          <a:endParaRPr lang="en-US"/>
        </a:p>
      </dgm:t>
    </dgm:pt>
    <dgm:pt modelId="{43807C9E-CBCE-8D40-B2AC-007C2B9A4C40}" type="sibTrans" cxnId="{B5520258-3BC0-CF46-BDB2-9685876A152C}">
      <dgm:prSet/>
      <dgm:spPr/>
      <dgm:t>
        <a:bodyPr/>
        <a:lstStyle/>
        <a:p>
          <a:endParaRPr lang="en-US"/>
        </a:p>
      </dgm:t>
    </dgm:pt>
    <dgm:pt modelId="{7301B109-233C-0843-A5AE-D26DEB57FC9A}" type="pres">
      <dgm:prSet presAssocID="{CEBEEFFD-8935-EC4B-AF41-5A6C9727C387}" presName="diagram" presStyleCnt="0">
        <dgm:presLayoutVars>
          <dgm:chPref val="1"/>
          <dgm:dir/>
          <dgm:animOne val="branch"/>
          <dgm:animLvl val="lvl"/>
          <dgm:resizeHandles val="exact"/>
        </dgm:presLayoutVars>
      </dgm:prSet>
      <dgm:spPr/>
    </dgm:pt>
    <dgm:pt modelId="{757373BC-34C8-F641-89D9-CECD1644473E}" type="pres">
      <dgm:prSet presAssocID="{F2B31C3C-274B-D446-9262-120FC9F287A0}" presName="root1" presStyleCnt="0"/>
      <dgm:spPr/>
    </dgm:pt>
    <dgm:pt modelId="{CE42B739-7525-2140-83FC-96AE84EFF720}" type="pres">
      <dgm:prSet presAssocID="{F2B31C3C-274B-D446-9262-120FC9F287A0}" presName="LevelOneTextNode" presStyleLbl="node0" presStyleIdx="0" presStyleCnt="1">
        <dgm:presLayoutVars>
          <dgm:chPref val="3"/>
        </dgm:presLayoutVars>
      </dgm:prSet>
      <dgm:spPr/>
    </dgm:pt>
    <dgm:pt modelId="{E7F2CC83-4E22-6E47-8EA2-79975E7C8FE1}" type="pres">
      <dgm:prSet presAssocID="{F2B31C3C-274B-D446-9262-120FC9F287A0}" presName="level2hierChild" presStyleCnt="0"/>
      <dgm:spPr/>
    </dgm:pt>
    <dgm:pt modelId="{C61F6992-EB72-6140-B144-96C16B370E0E}" type="pres">
      <dgm:prSet presAssocID="{CE0099EB-8E9A-5641-8606-E90544657BD8}" presName="conn2-1" presStyleLbl="parChTrans1D2" presStyleIdx="0" presStyleCnt="2"/>
      <dgm:spPr/>
    </dgm:pt>
    <dgm:pt modelId="{43A6417A-2E49-2D4B-A699-D8CF0432D754}" type="pres">
      <dgm:prSet presAssocID="{CE0099EB-8E9A-5641-8606-E90544657BD8}" presName="connTx" presStyleLbl="parChTrans1D2" presStyleIdx="0" presStyleCnt="2"/>
      <dgm:spPr/>
    </dgm:pt>
    <dgm:pt modelId="{6B5C941A-C872-BF4A-959F-241064C7B6E4}" type="pres">
      <dgm:prSet presAssocID="{3A9E0D03-F796-4944-A35F-A0532308ABF2}" presName="root2" presStyleCnt="0"/>
      <dgm:spPr/>
    </dgm:pt>
    <dgm:pt modelId="{E8F865A3-1633-2242-881C-60D7AAA94D24}" type="pres">
      <dgm:prSet presAssocID="{3A9E0D03-F796-4944-A35F-A0532308ABF2}" presName="LevelTwoTextNode" presStyleLbl="node2" presStyleIdx="0" presStyleCnt="2">
        <dgm:presLayoutVars>
          <dgm:chPref val="3"/>
        </dgm:presLayoutVars>
      </dgm:prSet>
      <dgm:spPr/>
    </dgm:pt>
    <dgm:pt modelId="{177ACBB1-6BD4-C849-BB6F-17ACCE99F19B}" type="pres">
      <dgm:prSet presAssocID="{3A9E0D03-F796-4944-A35F-A0532308ABF2}" presName="level3hierChild" presStyleCnt="0"/>
      <dgm:spPr/>
    </dgm:pt>
    <dgm:pt modelId="{637F5F7C-DB4F-F946-87B0-C4E701C7F04B}" type="pres">
      <dgm:prSet presAssocID="{3E3A18F0-2969-724D-950B-C0445A75ED6F}" presName="conn2-1" presStyleLbl="parChTrans1D3" presStyleIdx="0" presStyleCnt="2"/>
      <dgm:spPr/>
    </dgm:pt>
    <dgm:pt modelId="{9D99CD56-EE96-F54E-9AF4-55CEDCBA8C4C}" type="pres">
      <dgm:prSet presAssocID="{3E3A18F0-2969-724D-950B-C0445A75ED6F}" presName="connTx" presStyleLbl="parChTrans1D3" presStyleIdx="0" presStyleCnt="2"/>
      <dgm:spPr/>
    </dgm:pt>
    <dgm:pt modelId="{919FE8D6-F91E-EF48-B6E0-1C7F1674C63F}" type="pres">
      <dgm:prSet presAssocID="{E8043360-9AD2-3446-A58E-61E9165EEB31}" presName="root2" presStyleCnt="0"/>
      <dgm:spPr/>
    </dgm:pt>
    <dgm:pt modelId="{08A96F8E-B01E-0943-B6F9-1843D10A2080}" type="pres">
      <dgm:prSet presAssocID="{E8043360-9AD2-3446-A58E-61E9165EEB31}" presName="LevelTwoTextNode" presStyleLbl="node3" presStyleIdx="0" presStyleCnt="2">
        <dgm:presLayoutVars>
          <dgm:chPref val="3"/>
        </dgm:presLayoutVars>
      </dgm:prSet>
      <dgm:spPr/>
    </dgm:pt>
    <dgm:pt modelId="{89D6A045-0999-7E4B-BFDF-FD38154B62BB}" type="pres">
      <dgm:prSet presAssocID="{E8043360-9AD2-3446-A58E-61E9165EEB31}" presName="level3hierChild" presStyleCnt="0"/>
      <dgm:spPr/>
    </dgm:pt>
    <dgm:pt modelId="{1575CFB4-C64D-774B-B231-1609ADC46A70}" type="pres">
      <dgm:prSet presAssocID="{CAE40634-4FEA-194F-A89B-69EF61BC3780}" presName="conn2-1" presStyleLbl="parChTrans1D2" presStyleIdx="1" presStyleCnt="2"/>
      <dgm:spPr/>
    </dgm:pt>
    <dgm:pt modelId="{9CA0BF5E-16F4-5243-913E-14AF8F9F3325}" type="pres">
      <dgm:prSet presAssocID="{CAE40634-4FEA-194F-A89B-69EF61BC3780}" presName="connTx" presStyleLbl="parChTrans1D2" presStyleIdx="1" presStyleCnt="2"/>
      <dgm:spPr/>
    </dgm:pt>
    <dgm:pt modelId="{87FB4D3B-7796-1C4A-8344-97821F91E277}" type="pres">
      <dgm:prSet presAssocID="{55BD2C77-6688-E347-BDF2-1AF6DAB6FEF7}" presName="root2" presStyleCnt="0"/>
      <dgm:spPr/>
    </dgm:pt>
    <dgm:pt modelId="{3FB73075-D412-3F4E-8B4C-A626106C7053}" type="pres">
      <dgm:prSet presAssocID="{55BD2C77-6688-E347-BDF2-1AF6DAB6FEF7}" presName="LevelTwoTextNode" presStyleLbl="node2" presStyleIdx="1" presStyleCnt="2">
        <dgm:presLayoutVars>
          <dgm:chPref val="3"/>
        </dgm:presLayoutVars>
      </dgm:prSet>
      <dgm:spPr/>
    </dgm:pt>
    <dgm:pt modelId="{E4058984-F29D-4C46-8615-CA3B5DA45C69}" type="pres">
      <dgm:prSet presAssocID="{55BD2C77-6688-E347-BDF2-1AF6DAB6FEF7}" presName="level3hierChild" presStyleCnt="0"/>
      <dgm:spPr/>
    </dgm:pt>
    <dgm:pt modelId="{34F2881B-AA01-3942-B9E5-2B89BF55F8CF}" type="pres">
      <dgm:prSet presAssocID="{F7870087-9EF6-024C-9C65-5D23BD7D904C}" presName="conn2-1" presStyleLbl="parChTrans1D3" presStyleIdx="1" presStyleCnt="2"/>
      <dgm:spPr/>
    </dgm:pt>
    <dgm:pt modelId="{12D589A4-C790-724E-8FCB-57D46DE1493B}" type="pres">
      <dgm:prSet presAssocID="{F7870087-9EF6-024C-9C65-5D23BD7D904C}" presName="connTx" presStyleLbl="parChTrans1D3" presStyleIdx="1" presStyleCnt="2"/>
      <dgm:spPr/>
    </dgm:pt>
    <dgm:pt modelId="{239B4F89-3B1E-FD43-9E64-A5DC0A2E4677}" type="pres">
      <dgm:prSet presAssocID="{766EE467-3B4F-D042-A6EB-0F1C7DE4A645}" presName="root2" presStyleCnt="0"/>
      <dgm:spPr/>
    </dgm:pt>
    <dgm:pt modelId="{59B12E22-D40C-3240-A6B8-5CA2CFD08694}" type="pres">
      <dgm:prSet presAssocID="{766EE467-3B4F-D042-A6EB-0F1C7DE4A645}" presName="LevelTwoTextNode" presStyleLbl="node3" presStyleIdx="1" presStyleCnt="2">
        <dgm:presLayoutVars>
          <dgm:chPref val="3"/>
        </dgm:presLayoutVars>
      </dgm:prSet>
      <dgm:spPr/>
    </dgm:pt>
    <dgm:pt modelId="{3451DE1B-DFC1-1C47-82C0-9D2D77A9DD92}" type="pres">
      <dgm:prSet presAssocID="{766EE467-3B4F-D042-A6EB-0F1C7DE4A645}" presName="level3hierChild" presStyleCnt="0"/>
      <dgm:spPr/>
    </dgm:pt>
  </dgm:ptLst>
  <dgm:cxnLst>
    <dgm:cxn modelId="{C1155D09-483C-A349-AE59-C202152EE4E7}" srcId="{F2B31C3C-274B-D446-9262-120FC9F287A0}" destId="{55BD2C77-6688-E347-BDF2-1AF6DAB6FEF7}" srcOrd="1" destOrd="0" parTransId="{CAE40634-4FEA-194F-A89B-69EF61BC3780}" sibTransId="{83A62B75-FC6D-4F41-815B-66A4E1615989}"/>
    <dgm:cxn modelId="{8A617613-2B60-FE46-9156-45836610BD94}" type="presOf" srcId="{CE0099EB-8E9A-5641-8606-E90544657BD8}" destId="{C61F6992-EB72-6140-B144-96C16B370E0E}" srcOrd="0" destOrd="0" presId="urn:microsoft.com/office/officeart/2005/8/layout/hierarchy2"/>
    <dgm:cxn modelId="{39BF1A17-2DB6-8E4E-97F2-D65E54E9F2E1}" type="presOf" srcId="{CE0099EB-8E9A-5641-8606-E90544657BD8}" destId="{43A6417A-2E49-2D4B-A699-D8CF0432D754}" srcOrd="1" destOrd="0" presId="urn:microsoft.com/office/officeart/2005/8/layout/hierarchy2"/>
    <dgm:cxn modelId="{18825122-8F83-084C-8AE7-8CF156846987}" type="presOf" srcId="{766EE467-3B4F-D042-A6EB-0F1C7DE4A645}" destId="{59B12E22-D40C-3240-A6B8-5CA2CFD08694}" srcOrd="0" destOrd="0" presId="urn:microsoft.com/office/officeart/2005/8/layout/hierarchy2"/>
    <dgm:cxn modelId="{EA2FF428-3E05-E74F-BF1C-6380F5C15E50}" type="presOf" srcId="{F7870087-9EF6-024C-9C65-5D23BD7D904C}" destId="{34F2881B-AA01-3942-B9E5-2B89BF55F8CF}" srcOrd="0" destOrd="0" presId="urn:microsoft.com/office/officeart/2005/8/layout/hierarchy2"/>
    <dgm:cxn modelId="{6DEA6946-E4E1-0A49-BFC7-2671788EB44A}" type="presOf" srcId="{3A9E0D03-F796-4944-A35F-A0532308ABF2}" destId="{E8F865A3-1633-2242-881C-60D7AAA94D24}" srcOrd="0" destOrd="0" presId="urn:microsoft.com/office/officeart/2005/8/layout/hierarchy2"/>
    <dgm:cxn modelId="{9520654A-F1B0-574B-82D2-33B69573AB95}" type="presOf" srcId="{CAE40634-4FEA-194F-A89B-69EF61BC3780}" destId="{1575CFB4-C64D-774B-B231-1609ADC46A70}" srcOrd="0" destOrd="0" presId="urn:microsoft.com/office/officeart/2005/8/layout/hierarchy2"/>
    <dgm:cxn modelId="{97E71A4F-439E-9C42-9A5E-AA8FDC1BF9CC}" type="presOf" srcId="{55BD2C77-6688-E347-BDF2-1AF6DAB6FEF7}" destId="{3FB73075-D412-3F4E-8B4C-A626106C7053}" srcOrd="0" destOrd="0" presId="urn:microsoft.com/office/officeart/2005/8/layout/hierarchy2"/>
    <dgm:cxn modelId="{B5520258-3BC0-CF46-BDB2-9685876A152C}" srcId="{55BD2C77-6688-E347-BDF2-1AF6DAB6FEF7}" destId="{766EE467-3B4F-D042-A6EB-0F1C7DE4A645}" srcOrd="0" destOrd="0" parTransId="{F7870087-9EF6-024C-9C65-5D23BD7D904C}" sibTransId="{43807C9E-CBCE-8D40-B2AC-007C2B9A4C40}"/>
    <dgm:cxn modelId="{BC67C35C-C1EA-1143-917A-410428A0141B}" type="presOf" srcId="{CAE40634-4FEA-194F-A89B-69EF61BC3780}" destId="{9CA0BF5E-16F4-5243-913E-14AF8F9F3325}" srcOrd="1" destOrd="0" presId="urn:microsoft.com/office/officeart/2005/8/layout/hierarchy2"/>
    <dgm:cxn modelId="{D861F88E-7938-5442-9E87-D274977D1182}" type="presOf" srcId="{CEBEEFFD-8935-EC4B-AF41-5A6C9727C387}" destId="{7301B109-233C-0843-A5AE-D26DEB57FC9A}" srcOrd="0" destOrd="0" presId="urn:microsoft.com/office/officeart/2005/8/layout/hierarchy2"/>
    <dgm:cxn modelId="{8E4A809F-8B57-6C4E-B77B-19DCE6AC37EA}" srcId="{CEBEEFFD-8935-EC4B-AF41-5A6C9727C387}" destId="{F2B31C3C-274B-D446-9262-120FC9F287A0}" srcOrd="0" destOrd="0" parTransId="{06DA566A-0653-5B47-A412-2E10232F41CF}" sibTransId="{FA72BC94-3F95-AE4A-8C9A-3B623DB0D786}"/>
    <dgm:cxn modelId="{E4698BA6-F734-0249-8412-FC0FD2D1CF6C}" type="presOf" srcId="{F2B31C3C-274B-D446-9262-120FC9F287A0}" destId="{CE42B739-7525-2140-83FC-96AE84EFF720}" srcOrd="0" destOrd="0" presId="urn:microsoft.com/office/officeart/2005/8/layout/hierarchy2"/>
    <dgm:cxn modelId="{1CA939BE-2A1D-D744-86CB-55E12B68C9DA}" type="presOf" srcId="{E8043360-9AD2-3446-A58E-61E9165EEB31}" destId="{08A96F8E-B01E-0943-B6F9-1843D10A2080}" srcOrd="0" destOrd="0" presId="urn:microsoft.com/office/officeart/2005/8/layout/hierarchy2"/>
    <dgm:cxn modelId="{9C244DCA-FE0E-0940-AA5A-1F770A14F203}" srcId="{3A9E0D03-F796-4944-A35F-A0532308ABF2}" destId="{E8043360-9AD2-3446-A58E-61E9165EEB31}" srcOrd="0" destOrd="0" parTransId="{3E3A18F0-2969-724D-950B-C0445A75ED6F}" sibTransId="{DE0EF5DE-E6F1-5046-A5EA-F92DE1F16FE0}"/>
    <dgm:cxn modelId="{618A68D5-1573-5D4D-8D40-5F771CEC4930}" srcId="{F2B31C3C-274B-D446-9262-120FC9F287A0}" destId="{3A9E0D03-F796-4944-A35F-A0532308ABF2}" srcOrd="0" destOrd="0" parTransId="{CE0099EB-8E9A-5641-8606-E90544657BD8}" sibTransId="{35215DA7-E550-6543-BBEC-83D89F1CEC08}"/>
    <dgm:cxn modelId="{F0C637DC-A384-A14D-A8C7-BD81DCB80694}" type="presOf" srcId="{3E3A18F0-2969-724D-950B-C0445A75ED6F}" destId="{637F5F7C-DB4F-F946-87B0-C4E701C7F04B}" srcOrd="0" destOrd="0" presId="urn:microsoft.com/office/officeart/2005/8/layout/hierarchy2"/>
    <dgm:cxn modelId="{070FF8F1-6F1D-5B45-90B2-E393F3EEF821}" type="presOf" srcId="{3E3A18F0-2969-724D-950B-C0445A75ED6F}" destId="{9D99CD56-EE96-F54E-9AF4-55CEDCBA8C4C}" srcOrd="1" destOrd="0" presId="urn:microsoft.com/office/officeart/2005/8/layout/hierarchy2"/>
    <dgm:cxn modelId="{9F7317FA-AD95-0F43-8C3B-F5AA2B4FA15A}" type="presOf" srcId="{F7870087-9EF6-024C-9C65-5D23BD7D904C}" destId="{12D589A4-C790-724E-8FCB-57D46DE1493B}" srcOrd="1" destOrd="0" presId="urn:microsoft.com/office/officeart/2005/8/layout/hierarchy2"/>
    <dgm:cxn modelId="{B3779FEF-3BB7-FB4B-BF00-061ECFC2E978}" type="presParOf" srcId="{7301B109-233C-0843-A5AE-D26DEB57FC9A}" destId="{757373BC-34C8-F641-89D9-CECD1644473E}" srcOrd="0" destOrd="0" presId="urn:microsoft.com/office/officeart/2005/8/layout/hierarchy2"/>
    <dgm:cxn modelId="{97AEBE44-FCB7-564D-9204-FD9926FC5669}" type="presParOf" srcId="{757373BC-34C8-F641-89D9-CECD1644473E}" destId="{CE42B739-7525-2140-83FC-96AE84EFF720}" srcOrd="0" destOrd="0" presId="urn:microsoft.com/office/officeart/2005/8/layout/hierarchy2"/>
    <dgm:cxn modelId="{67B4A864-B550-B94B-A0B6-BA0A74505CD5}" type="presParOf" srcId="{757373BC-34C8-F641-89D9-CECD1644473E}" destId="{E7F2CC83-4E22-6E47-8EA2-79975E7C8FE1}" srcOrd="1" destOrd="0" presId="urn:microsoft.com/office/officeart/2005/8/layout/hierarchy2"/>
    <dgm:cxn modelId="{EF505739-A7F2-0347-90D9-8F14D5FCFB2D}" type="presParOf" srcId="{E7F2CC83-4E22-6E47-8EA2-79975E7C8FE1}" destId="{C61F6992-EB72-6140-B144-96C16B370E0E}" srcOrd="0" destOrd="0" presId="urn:microsoft.com/office/officeart/2005/8/layout/hierarchy2"/>
    <dgm:cxn modelId="{95303123-9AEE-5B48-965A-3E58A8955E87}" type="presParOf" srcId="{C61F6992-EB72-6140-B144-96C16B370E0E}" destId="{43A6417A-2E49-2D4B-A699-D8CF0432D754}" srcOrd="0" destOrd="0" presId="urn:microsoft.com/office/officeart/2005/8/layout/hierarchy2"/>
    <dgm:cxn modelId="{7F4485FF-BDDC-0445-9BFB-E0DBA9810251}" type="presParOf" srcId="{E7F2CC83-4E22-6E47-8EA2-79975E7C8FE1}" destId="{6B5C941A-C872-BF4A-959F-241064C7B6E4}" srcOrd="1" destOrd="0" presId="urn:microsoft.com/office/officeart/2005/8/layout/hierarchy2"/>
    <dgm:cxn modelId="{DFC722A1-9D30-8C4A-BF98-F8B5BC57AE73}" type="presParOf" srcId="{6B5C941A-C872-BF4A-959F-241064C7B6E4}" destId="{E8F865A3-1633-2242-881C-60D7AAA94D24}" srcOrd="0" destOrd="0" presId="urn:microsoft.com/office/officeart/2005/8/layout/hierarchy2"/>
    <dgm:cxn modelId="{6F18D1B9-6B07-C947-BAF8-4E3B909F7047}" type="presParOf" srcId="{6B5C941A-C872-BF4A-959F-241064C7B6E4}" destId="{177ACBB1-6BD4-C849-BB6F-17ACCE99F19B}" srcOrd="1" destOrd="0" presId="urn:microsoft.com/office/officeart/2005/8/layout/hierarchy2"/>
    <dgm:cxn modelId="{20D73ADA-B00E-5C45-AA24-934BE490BCB0}" type="presParOf" srcId="{177ACBB1-6BD4-C849-BB6F-17ACCE99F19B}" destId="{637F5F7C-DB4F-F946-87B0-C4E701C7F04B}" srcOrd="0" destOrd="0" presId="urn:microsoft.com/office/officeart/2005/8/layout/hierarchy2"/>
    <dgm:cxn modelId="{22A1F5C2-B4E3-CD48-AB2B-2AF5FF30B7FE}" type="presParOf" srcId="{637F5F7C-DB4F-F946-87B0-C4E701C7F04B}" destId="{9D99CD56-EE96-F54E-9AF4-55CEDCBA8C4C}" srcOrd="0" destOrd="0" presId="urn:microsoft.com/office/officeart/2005/8/layout/hierarchy2"/>
    <dgm:cxn modelId="{317C582C-D6DC-7F48-9174-7893B806C347}" type="presParOf" srcId="{177ACBB1-6BD4-C849-BB6F-17ACCE99F19B}" destId="{919FE8D6-F91E-EF48-B6E0-1C7F1674C63F}" srcOrd="1" destOrd="0" presId="urn:microsoft.com/office/officeart/2005/8/layout/hierarchy2"/>
    <dgm:cxn modelId="{0A6C854A-A628-7E45-99A7-E692958DF065}" type="presParOf" srcId="{919FE8D6-F91E-EF48-B6E0-1C7F1674C63F}" destId="{08A96F8E-B01E-0943-B6F9-1843D10A2080}" srcOrd="0" destOrd="0" presId="urn:microsoft.com/office/officeart/2005/8/layout/hierarchy2"/>
    <dgm:cxn modelId="{3F827FA2-ED63-8249-8FDE-DEC470B7A985}" type="presParOf" srcId="{919FE8D6-F91E-EF48-B6E0-1C7F1674C63F}" destId="{89D6A045-0999-7E4B-BFDF-FD38154B62BB}" srcOrd="1" destOrd="0" presId="urn:microsoft.com/office/officeart/2005/8/layout/hierarchy2"/>
    <dgm:cxn modelId="{3F8DA91A-2817-9446-B038-FF9470E47F48}" type="presParOf" srcId="{E7F2CC83-4E22-6E47-8EA2-79975E7C8FE1}" destId="{1575CFB4-C64D-774B-B231-1609ADC46A70}" srcOrd="2" destOrd="0" presId="urn:microsoft.com/office/officeart/2005/8/layout/hierarchy2"/>
    <dgm:cxn modelId="{F349E520-DD17-4140-BEC3-3FBB5DC39720}" type="presParOf" srcId="{1575CFB4-C64D-774B-B231-1609ADC46A70}" destId="{9CA0BF5E-16F4-5243-913E-14AF8F9F3325}" srcOrd="0" destOrd="0" presId="urn:microsoft.com/office/officeart/2005/8/layout/hierarchy2"/>
    <dgm:cxn modelId="{E799C0A9-A7A8-7846-95D4-9166E2F08B15}" type="presParOf" srcId="{E7F2CC83-4E22-6E47-8EA2-79975E7C8FE1}" destId="{87FB4D3B-7796-1C4A-8344-97821F91E277}" srcOrd="3" destOrd="0" presId="urn:microsoft.com/office/officeart/2005/8/layout/hierarchy2"/>
    <dgm:cxn modelId="{B9FA8834-6F67-9B47-A4EC-AA46B5B48E13}" type="presParOf" srcId="{87FB4D3B-7796-1C4A-8344-97821F91E277}" destId="{3FB73075-D412-3F4E-8B4C-A626106C7053}" srcOrd="0" destOrd="0" presId="urn:microsoft.com/office/officeart/2005/8/layout/hierarchy2"/>
    <dgm:cxn modelId="{D09EB3D6-5D4F-7C4D-8793-48C055DA4637}" type="presParOf" srcId="{87FB4D3B-7796-1C4A-8344-97821F91E277}" destId="{E4058984-F29D-4C46-8615-CA3B5DA45C69}" srcOrd="1" destOrd="0" presId="urn:microsoft.com/office/officeart/2005/8/layout/hierarchy2"/>
    <dgm:cxn modelId="{3420976C-3E0D-D546-9B89-828ADAC69104}" type="presParOf" srcId="{E4058984-F29D-4C46-8615-CA3B5DA45C69}" destId="{34F2881B-AA01-3942-B9E5-2B89BF55F8CF}" srcOrd="0" destOrd="0" presId="urn:microsoft.com/office/officeart/2005/8/layout/hierarchy2"/>
    <dgm:cxn modelId="{51FD958B-39D5-EF4A-8A34-E6BC8B2807AF}" type="presParOf" srcId="{34F2881B-AA01-3942-B9E5-2B89BF55F8CF}" destId="{12D589A4-C790-724E-8FCB-57D46DE1493B}" srcOrd="0" destOrd="0" presId="urn:microsoft.com/office/officeart/2005/8/layout/hierarchy2"/>
    <dgm:cxn modelId="{9E219F29-DF6F-CA46-9D20-2AA52C9A24B9}" type="presParOf" srcId="{E4058984-F29D-4C46-8615-CA3B5DA45C69}" destId="{239B4F89-3B1E-FD43-9E64-A5DC0A2E4677}" srcOrd="1" destOrd="0" presId="urn:microsoft.com/office/officeart/2005/8/layout/hierarchy2"/>
    <dgm:cxn modelId="{FC14A892-697A-C14D-A3D2-1BF2544F469E}" type="presParOf" srcId="{239B4F89-3B1E-FD43-9E64-A5DC0A2E4677}" destId="{59B12E22-D40C-3240-A6B8-5CA2CFD08694}" srcOrd="0" destOrd="0" presId="urn:microsoft.com/office/officeart/2005/8/layout/hierarchy2"/>
    <dgm:cxn modelId="{F6692D9C-5E97-9B40-BC48-EAED2E2BA5C8}" type="presParOf" srcId="{239B4F89-3B1E-FD43-9E64-A5DC0A2E4677}" destId="{3451DE1B-DFC1-1C47-82C0-9D2D77A9DD9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S3 Bucket</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aws:billing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EBA59011-373A-B84D-A6D5-306B1B0A0464}">
      <dgm:prSet/>
      <dgm:spPr/>
      <dgm:t>
        <a:bodyPr/>
        <a:lstStyle/>
        <a:p>
          <a:r>
            <a:rPr lang="en-US" dirty="0"/>
            <a:t>Billing Report Selection</a:t>
          </a:r>
        </a:p>
      </dgm:t>
    </dgm:pt>
    <dgm:pt modelId="{A5DF324C-2FFC-FD46-9421-248149C36E37}" type="parTrans" cxnId="{5B3176B2-6E0C-1544-B045-807BD6745C9A}">
      <dgm:prSet/>
      <dgm:spPr/>
      <dgm:t>
        <a:bodyPr/>
        <a:lstStyle/>
        <a:p>
          <a:endParaRPr lang="en-US"/>
        </a:p>
      </dgm:t>
    </dgm:pt>
    <dgm:pt modelId="{759FDBD6-A4FF-6647-84A6-2C3521365A31}" type="sibTrans" cxnId="{5B3176B2-6E0C-1544-B045-807BD6745C9A}">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3F8BE08A-46E1-4347-96ED-A71453B1966D}" type="pres">
      <dgm:prSet presAssocID="{EBA59011-373A-B84D-A6D5-306B1B0A0464}" presName="parTxOnly" presStyleLbl="node1" presStyleIdx="1" presStyleCnt="3">
        <dgm:presLayoutVars>
          <dgm:chMax val="0"/>
          <dgm:chPref val="0"/>
          <dgm:bulletEnabled val="1"/>
        </dgm:presLayoutVars>
      </dgm:prSet>
      <dgm:spPr/>
    </dgm:pt>
    <dgm:pt modelId="{5BDB57B7-3EB5-B746-8993-4BD496520C24}" type="pres">
      <dgm:prSet presAssocID="{759FDBD6-A4FF-6647-84A6-2C3521365A31}"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BE740511-C7B8-604E-BD3C-03A6AA50761B}" type="presOf" srcId="{4D6F9BF1-9687-654F-B99E-4B93C3C504E6}" destId="{AB68B76F-F1BC-B24D-AB19-1A789904ECAD}" srcOrd="0" destOrd="0" presId="urn:microsoft.com/office/officeart/2005/8/layout/chevron1"/>
    <dgm:cxn modelId="{25A90711-27CE-0B4C-8E5E-42BD69589FB9}" type="presOf" srcId="{9FDA3F84-2A38-D746-8768-4EDF4A7127BE}" destId="{BC1999C9-AF14-1948-A67F-EB01CDEB3E46}" srcOrd="0" destOrd="0" presId="urn:microsoft.com/office/officeart/2005/8/layout/chevron1"/>
    <dgm:cxn modelId="{8F9C6F21-A21C-184D-8B19-7EB691B4F985}"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6C5B7A95-4597-0348-9E83-BAF93E79B818}" type="presOf" srcId="{EBA59011-373A-B84D-A6D5-306B1B0A0464}" destId="{3F8BE08A-46E1-4347-96ED-A71453B1966D}" srcOrd="0" destOrd="0" presId="urn:microsoft.com/office/officeart/2005/8/layout/chevron1"/>
    <dgm:cxn modelId="{5B3176B2-6E0C-1544-B045-807BD6745C9A}" srcId="{9FDA3F84-2A38-D746-8768-4EDF4A7127BE}" destId="{EBA59011-373A-B84D-A6D5-306B1B0A0464}" srcOrd="1" destOrd="0" parTransId="{A5DF324C-2FFC-FD46-9421-248149C36E37}" sibTransId="{759FDBD6-A4FF-6647-84A6-2C3521365A31}"/>
    <dgm:cxn modelId="{B2823CD9-8FE7-774A-AAD4-79DAA5DDE42E}" type="presParOf" srcId="{BC1999C9-AF14-1948-A67F-EB01CDEB3E46}" destId="{AB68B76F-F1BC-B24D-AB19-1A789904ECAD}" srcOrd="0" destOrd="0" presId="urn:microsoft.com/office/officeart/2005/8/layout/chevron1"/>
    <dgm:cxn modelId="{D1E1EC48-E2DE-D94E-ABEA-681EAB0D2D44}" type="presParOf" srcId="{BC1999C9-AF14-1948-A67F-EB01CDEB3E46}" destId="{C886C08E-AB66-5844-9B66-BD431CEBB7EF}" srcOrd="1" destOrd="0" presId="urn:microsoft.com/office/officeart/2005/8/layout/chevron1"/>
    <dgm:cxn modelId="{97CC56BC-D08C-2649-B89F-921996175634}" type="presParOf" srcId="{BC1999C9-AF14-1948-A67F-EB01CDEB3E46}" destId="{3F8BE08A-46E1-4347-96ED-A71453B1966D}" srcOrd="2" destOrd="0" presId="urn:microsoft.com/office/officeart/2005/8/layout/chevron1"/>
    <dgm:cxn modelId="{9B92E35D-7089-2E4A-B276-DBDF1F425C4C}" type="presParOf" srcId="{BC1999C9-AF14-1948-A67F-EB01CDEB3E46}" destId="{5BDB57B7-3EB5-B746-8993-4BD496520C24}" srcOrd="3" destOrd="0" presId="urn:microsoft.com/office/officeart/2005/8/layout/chevron1"/>
    <dgm:cxn modelId="{B43E0A1F-15E8-6D47-8495-AC23867948DC}"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A890EABC-71EE-4447-ACC8-0F1C3C54D4D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FAA5A6-49B5-7E4E-BA39-5A4A024CD792}" type="doc">
      <dgm:prSet loTypeId="urn:microsoft.com/office/officeart/2005/8/layout/hChevron3" loCatId="" qsTypeId="urn:microsoft.com/office/officeart/2005/8/quickstyle/simple4" qsCatId="simple" csTypeId="urn:microsoft.com/office/officeart/2005/8/colors/accent1_4" csCatId="accent1" phldr="1"/>
      <dgm:spPr/>
    </dgm:pt>
    <dgm:pt modelId="{0D4E77E7-C4C4-E84F-889E-EDFA71C21357}">
      <dgm:prSet phldrT="[Text]"/>
      <dgm:spPr/>
      <dgm:t>
        <a:bodyPr/>
        <a:lstStyle/>
        <a:p>
          <a:r>
            <a:rPr lang="en-US" dirty="0"/>
            <a:t>AWS Home</a:t>
          </a:r>
        </a:p>
      </dgm:t>
    </dgm:pt>
    <dgm:pt modelId="{8C79BAA5-833B-A44D-A4E3-C9AAEA51752A}" type="parTrans" cxnId="{275F0EF9-7ABA-C247-82E3-303284D5BE2F}">
      <dgm:prSet/>
      <dgm:spPr/>
      <dgm:t>
        <a:bodyPr/>
        <a:lstStyle/>
        <a:p>
          <a:endParaRPr lang="en-US"/>
        </a:p>
      </dgm:t>
    </dgm:pt>
    <dgm:pt modelId="{C10EFFAD-F91B-2B44-A863-0941392727DC}" type="sibTrans" cxnId="{275F0EF9-7ABA-C247-82E3-303284D5BE2F}">
      <dgm:prSet/>
      <dgm:spPr/>
      <dgm:t>
        <a:bodyPr/>
        <a:lstStyle/>
        <a:p>
          <a:endParaRPr lang="en-US"/>
        </a:p>
      </dgm:t>
    </dgm:pt>
    <dgm:pt modelId="{6753E9F6-8C25-A140-9F80-1526B38DDF8D}">
      <dgm:prSet phldrT="[Text]"/>
      <dgm:spPr/>
      <dgm:t>
        <a:bodyPr/>
        <a:lstStyle/>
        <a:p>
          <a:r>
            <a:rPr lang="en-US" dirty="0"/>
            <a:t>EC2 Instances</a:t>
          </a:r>
        </a:p>
      </dgm:t>
    </dgm:pt>
    <dgm:pt modelId="{29F420D5-F189-D841-829C-9E56C99CE29D}" type="parTrans" cxnId="{2EC03C79-2774-7949-8E48-3BC36553199B}">
      <dgm:prSet/>
      <dgm:spPr/>
      <dgm:t>
        <a:bodyPr/>
        <a:lstStyle/>
        <a:p>
          <a:endParaRPr lang="en-US"/>
        </a:p>
      </dgm:t>
    </dgm:pt>
    <dgm:pt modelId="{3D940270-DAFF-2644-8671-08AFBFA40FFE}" type="sibTrans" cxnId="{2EC03C79-2774-7949-8E48-3BC36553199B}">
      <dgm:prSet/>
      <dgm:spPr/>
      <dgm:t>
        <a:bodyPr/>
        <a:lstStyle/>
        <a:p>
          <a:endParaRPr lang="en-US"/>
        </a:p>
      </dgm:t>
    </dgm:pt>
    <dgm:pt modelId="{D3635D23-5619-684A-BC36-6DA624579B57}">
      <dgm:prSet phldrT="[Text]"/>
      <dgm:spPr/>
      <dgm:t>
        <a:bodyPr/>
        <a:lstStyle/>
        <a:p>
          <a:r>
            <a:rPr lang="en-US" dirty="0"/>
            <a:t>Select EC2 Instance</a:t>
          </a:r>
        </a:p>
      </dgm:t>
    </dgm:pt>
    <dgm:pt modelId="{0244328E-7831-8444-80A0-E32584C0144F}" type="parTrans" cxnId="{12633C98-74FB-5A43-8BA8-D9C0754D8FF6}">
      <dgm:prSet/>
      <dgm:spPr/>
      <dgm:t>
        <a:bodyPr/>
        <a:lstStyle/>
        <a:p>
          <a:endParaRPr lang="en-US"/>
        </a:p>
      </dgm:t>
    </dgm:pt>
    <dgm:pt modelId="{19E233CF-64AE-5A4E-A0BA-CA683102747B}" type="sibTrans" cxnId="{12633C98-74FB-5A43-8BA8-D9C0754D8FF6}">
      <dgm:prSet/>
      <dgm:spPr/>
      <dgm:t>
        <a:bodyPr/>
        <a:lstStyle/>
        <a:p>
          <a:endParaRPr lang="en-US"/>
        </a:p>
      </dgm:t>
    </dgm:pt>
    <dgm:pt modelId="{58ECC887-9C9C-F44F-89C2-781AD631971F}">
      <dgm:prSet phldrT="[Text]"/>
      <dgm:spPr/>
      <dgm:t>
        <a:bodyPr/>
        <a:lstStyle/>
        <a:p>
          <a:r>
            <a:rPr lang="en-US" dirty="0"/>
            <a:t>Actions</a:t>
          </a:r>
        </a:p>
      </dgm:t>
    </dgm:pt>
    <dgm:pt modelId="{CC290AB6-084B-AC47-8E07-0831B3C4E190}" type="parTrans" cxnId="{62A87BE5-82CB-414F-9F21-E95788A43484}">
      <dgm:prSet/>
      <dgm:spPr/>
      <dgm:t>
        <a:bodyPr/>
        <a:lstStyle/>
        <a:p>
          <a:endParaRPr lang="en-US"/>
        </a:p>
      </dgm:t>
    </dgm:pt>
    <dgm:pt modelId="{1ECA2F9B-F133-6644-B042-F648C4120DF8}" type="sibTrans" cxnId="{62A87BE5-82CB-414F-9F21-E95788A43484}">
      <dgm:prSet/>
      <dgm:spPr/>
      <dgm:t>
        <a:bodyPr/>
        <a:lstStyle/>
        <a:p>
          <a:endParaRPr lang="en-US"/>
        </a:p>
      </dgm:t>
    </dgm:pt>
    <dgm:pt modelId="{8994FB9C-8DAE-034A-8D14-48E5B3B018DC}">
      <dgm:prSet phldrT="[Text]"/>
      <dgm:spPr/>
      <dgm:t>
        <a:bodyPr/>
        <a:lstStyle/>
        <a:p>
          <a:r>
            <a:rPr lang="en-US" dirty="0"/>
            <a:t>Instance Settings</a:t>
          </a:r>
        </a:p>
      </dgm:t>
    </dgm:pt>
    <dgm:pt modelId="{69AD7E45-AB0F-B441-8DFE-4AECB92F4AA8}" type="parTrans" cxnId="{42748E0D-0599-2C4A-8BB3-DA1162D64567}">
      <dgm:prSet/>
      <dgm:spPr/>
      <dgm:t>
        <a:bodyPr/>
        <a:lstStyle/>
        <a:p>
          <a:endParaRPr lang="en-US"/>
        </a:p>
      </dgm:t>
    </dgm:pt>
    <dgm:pt modelId="{58EF890B-0B80-C14B-9537-0B5CD3AAA7EE}" type="sibTrans" cxnId="{42748E0D-0599-2C4A-8BB3-DA1162D64567}">
      <dgm:prSet/>
      <dgm:spPr/>
      <dgm:t>
        <a:bodyPr/>
        <a:lstStyle/>
        <a:p>
          <a:endParaRPr lang="en-US"/>
        </a:p>
      </dgm:t>
    </dgm:pt>
    <dgm:pt modelId="{1D1DEDC8-A0BF-FF4C-B8B7-CA093060A029}">
      <dgm:prSet phldrT="[Text]"/>
      <dgm:spPr/>
      <dgm:t>
        <a:bodyPr/>
        <a:lstStyle/>
        <a:p>
          <a:r>
            <a:rPr lang="en-US" dirty="0"/>
            <a:t>Attach/Replace IAM Role</a:t>
          </a:r>
        </a:p>
      </dgm:t>
    </dgm:pt>
    <dgm:pt modelId="{83ED86CF-7C21-744A-9F57-39B7EE2EB61F}" type="parTrans" cxnId="{3333CA80-329D-4645-91F5-7712D93BF5E6}">
      <dgm:prSet/>
      <dgm:spPr/>
      <dgm:t>
        <a:bodyPr/>
        <a:lstStyle/>
        <a:p>
          <a:endParaRPr lang="en-US"/>
        </a:p>
      </dgm:t>
    </dgm:pt>
    <dgm:pt modelId="{EFC20390-603C-BE4D-A3DB-5AE96227002C}" type="sibTrans" cxnId="{3333CA80-329D-4645-91F5-7712D93BF5E6}">
      <dgm:prSet/>
      <dgm:spPr/>
      <dgm:t>
        <a:bodyPr/>
        <a:lstStyle/>
        <a:p>
          <a:endParaRPr lang="en-US"/>
        </a:p>
      </dgm:t>
    </dgm:pt>
    <dgm:pt modelId="{2B800B1A-EC59-284A-B258-B63CC6FF776B}">
      <dgm:prSet/>
      <dgm:spPr/>
      <dgm:t>
        <a:bodyPr/>
        <a:lstStyle/>
        <a:p>
          <a:r>
            <a:rPr lang="en-US" dirty="0"/>
            <a:t>Select Existing Policy</a:t>
          </a:r>
        </a:p>
      </dgm:t>
    </dgm:pt>
    <dgm:pt modelId="{94D226C3-0345-454C-AC2B-C16C605D07D9}" type="parTrans" cxnId="{B83A7BF9-28B5-A044-9F32-41668F04F954}">
      <dgm:prSet/>
      <dgm:spPr/>
      <dgm:t>
        <a:bodyPr/>
        <a:lstStyle/>
        <a:p>
          <a:endParaRPr lang="en-US"/>
        </a:p>
      </dgm:t>
    </dgm:pt>
    <dgm:pt modelId="{EBF2CD8E-5305-7940-8B27-A4783F119EB1}" type="sibTrans" cxnId="{B83A7BF9-28B5-A044-9F32-41668F04F954}">
      <dgm:prSet/>
      <dgm:spPr/>
      <dgm:t>
        <a:bodyPr/>
        <a:lstStyle/>
        <a:p>
          <a:endParaRPr lang="en-US"/>
        </a:p>
      </dgm:t>
    </dgm:pt>
    <dgm:pt modelId="{7674FDF1-653F-E647-9A96-7820E7248CCB}">
      <dgm:prSet/>
      <dgm:spPr/>
      <dgm:t>
        <a:bodyPr/>
        <a:lstStyle/>
        <a:p>
          <a:r>
            <a:rPr lang="en-US"/>
            <a:t>Apply</a:t>
          </a:r>
        </a:p>
      </dgm:t>
    </dgm:pt>
    <dgm:pt modelId="{FDBAAF05-7D17-7A4B-B791-05147D0650DB}" type="parTrans" cxnId="{107E195D-2FA4-D14A-819D-56274538DF09}">
      <dgm:prSet/>
      <dgm:spPr/>
      <dgm:t>
        <a:bodyPr/>
        <a:lstStyle/>
        <a:p>
          <a:endParaRPr lang="en-US"/>
        </a:p>
      </dgm:t>
    </dgm:pt>
    <dgm:pt modelId="{2C746E85-D090-0249-A784-DF88C0291954}" type="sibTrans" cxnId="{107E195D-2FA4-D14A-819D-56274538DF09}">
      <dgm:prSet/>
      <dgm:spPr/>
      <dgm:t>
        <a:bodyPr/>
        <a:lstStyle/>
        <a:p>
          <a:endParaRPr lang="en-US"/>
        </a:p>
      </dgm:t>
    </dgm:pt>
    <dgm:pt modelId="{34F85487-DE44-9441-84C7-5659128196C2}" type="pres">
      <dgm:prSet presAssocID="{58FAA5A6-49B5-7E4E-BA39-5A4A024CD792}" presName="Name0" presStyleCnt="0">
        <dgm:presLayoutVars>
          <dgm:dir/>
          <dgm:resizeHandles val="exact"/>
        </dgm:presLayoutVars>
      </dgm:prSet>
      <dgm:spPr/>
    </dgm:pt>
    <dgm:pt modelId="{06C21F27-ADC3-CE40-8076-2FA609C96FDC}" type="pres">
      <dgm:prSet presAssocID="{0D4E77E7-C4C4-E84F-889E-EDFA71C21357}" presName="parAndChTx" presStyleLbl="node1" presStyleIdx="0" presStyleCnt="6">
        <dgm:presLayoutVars>
          <dgm:bulletEnabled val="1"/>
        </dgm:presLayoutVars>
      </dgm:prSet>
      <dgm:spPr/>
    </dgm:pt>
    <dgm:pt modelId="{A402300C-43F1-6A48-8771-1A9523A37E6D}" type="pres">
      <dgm:prSet presAssocID="{C10EFFAD-F91B-2B44-A863-0941392727DC}" presName="parAndChSpace" presStyleCnt="0"/>
      <dgm:spPr/>
    </dgm:pt>
    <dgm:pt modelId="{33000DCB-40C5-184F-A298-8B8F186C088D}" type="pres">
      <dgm:prSet presAssocID="{6753E9F6-8C25-A140-9F80-1526B38DDF8D}" presName="parAndChTx" presStyleLbl="node1" presStyleIdx="1" presStyleCnt="6">
        <dgm:presLayoutVars>
          <dgm:bulletEnabled val="1"/>
        </dgm:presLayoutVars>
      </dgm:prSet>
      <dgm:spPr/>
    </dgm:pt>
    <dgm:pt modelId="{26965C9F-BE6B-7542-BC99-BBA2D67635B5}" type="pres">
      <dgm:prSet presAssocID="{3D940270-DAFF-2644-8671-08AFBFA40FFE}" presName="parAndChSpace" presStyleCnt="0"/>
      <dgm:spPr/>
    </dgm:pt>
    <dgm:pt modelId="{63AF21B6-37D5-C44B-8460-3376389174D2}" type="pres">
      <dgm:prSet presAssocID="{D3635D23-5619-684A-BC36-6DA624579B57}" presName="parAndChTx" presStyleLbl="node1" presStyleIdx="2" presStyleCnt="6">
        <dgm:presLayoutVars>
          <dgm:bulletEnabled val="1"/>
        </dgm:presLayoutVars>
      </dgm:prSet>
      <dgm:spPr/>
    </dgm:pt>
    <dgm:pt modelId="{A28C1DFF-0E74-F14C-AB37-AF2F8381ECBB}" type="pres">
      <dgm:prSet presAssocID="{19E233CF-64AE-5A4E-A0BA-CA683102747B}" presName="parAndChSpace" presStyleCnt="0"/>
      <dgm:spPr/>
    </dgm:pt>
    <dgm:pt modelId="{D9791F11-AEE8-9F46-8A1F-7D718DBF87E3}" type="pres">
      <dgm:prSet presAssocID="{58ECC887-9C9C-F44F-89C2-781AD631971F}" presName="parAndChTx" presStyleLbl="node1" presStyleIdx="3" presStyleCnt="6">
        <dgm:presLayoutVars>
          <dgm:bulletEnabled val="1"/>
        </dgm:presLayoutVars>
      </dgm:prSet>
      <dgm:spPr/>
    </dgm:pt>
    <dgm:pt modelId="{CCB01213-5FA6-A140-AE92-E0600F032AE1}" type="pres">
      <dgm:prSet presAssocID="{1ECA2F9B-F133-6644-B042-F648C4120DF8}" presName="parAndChSpace" presStyleCnt="0"/>
      <dgm:spPr/>
    </dgm:pt>
    <dgm:pt modelId="{F5F03F9A-E7C9-CE41-BC37-D66D563F7DEF}" type="pres">
      <dgm:prSet presAssocID="{2B800B1A-EC59-284A-B258-B63CC6FF776B}" presName="parAndChTx" presStyleLbl="node1" presStyleIdx="4" presStyleCnt="6">
        <dgm:presLayoutVars>
          <dgm:bulletEnabled val="1"/>
        </dgm:presLayoutVars>
      </dgm:prSet>
      <dgm:spPr/>
    </dgm:pt>
    <dgm:pt modelId="{8ADF6F49-C1FB-964A-93DC-A372CB2A10F7}" type="pres">
      <dgm:prSet presAssocID="{EBF2CD8E-5305-7940-8B27-A4783F119EB1}" presName="parAndChSpace" presStyleCnt="0"/>
      <dgm:spPr/>
    </dgm:pt>
    <dgm:pt modelId="{03410F43-45F1-BA4A-8107-0525C5A823D8}" type="pres">
      <dgm:prSet presAssocID="{7674FDF1-653F-E647-9A96-7820E7248CCB}" presName="parAndChTx" presStyleLbl="node1" presStyleIdx="5" presStyleCnt="6">
        <dgm:presLayoutVars>
          <dgm:bulletEnabled val="1"/>
        </dgm:presLayoutVars>
      </dgm:prSet>
      <dgm:spPr/>
    </dgm:pt>
  </dgm:ptLst>
  <dgm:cxnLst>
    <dgm:cxn modelId="{42748E0D-0599-2C4A-8BB3-DA1162D64567}" srcId="{58ECC887-9C9C-F44F-89C2-781AD631971F}" destId="{8994FB9C-8DAE-034A-8D14-48E5B3B018DC}" srcOrd="0" destOrd="0" parTransId="{69AD7E45-AB0F-B441-8DFE-4AECB92F4AA8}" sibTransId="{58EF890B-0B80-C14B-9537-0B5CD3AAA7EE}"/>
    <dgm:cxn modelId="{6513CC1F-A395-2946-A7A0-03BAC438E721}" type="presOf" srcId="{0D4E77E7-C4C4-E84F-889E-EDFA71C21357}" destId="{06C21F27-ADC3-CE40-8076-2FA609C96FDC}" srcOrd="0" destOrd="0" presId="urn:microsoft.com/office/officeart/2005/8/layout/hChevron3"/>
    <dgm:cxn modelId="{A288DC52-3455-1446-A031-C7A255B15E92}" type="presOf" srcId="{58FAA5A6-49B5-7E4E-BA39-5A4A024CD792}" destId="{34F85487-DE44-9441-84C7-5659128196C2}" srcOrd="0" destOrd="0" presId="urn:microsoft.com/office/officeart/2005/8/layout/hChevron3"/>
    <dgm:cxn modelId="{107E195D-2FA4-D14A-819D-56274538DF09}" srcId="{58FAA5A6-49B5-7E4E-BA39-5A4A024CD792}" destId="{7674FDF1-653F-E647-9A96-7820E7248CCB}" srcOrd="5" destOrd="0" parTransId="{FDBAAF05-7D17-7A4B-B791-05147D0650DB}" sibTransId="{2C746E85-D090-0249-A784-DF88C0291954}"/>
    <dgm:cxn modelId="{0F69076D-08BF-6645-8097-702AE8729227}" type="presOf" srcId="{8994FB9C-8DAE-034A-8D14-48E5B3B018DC}" destId="{D9791F11-AEE8-9F46-8A1F-7D718DBF87E3}" srcOrd="0" destOrd="1" presId="urn:microsoft.com/office/officeart/2005/8/layout/hChevron3"/>
    <dgm:cxn modelId="{3987B975-3A4B-8A40-84BC-5289F08171AC}" type="presOf" srcId="{58ECC887-9C9C-F44F-89C2-781AD631971F}" destId="{D9791F11-AEE8-9F46-8A1F-7D718DBF87E3}" srcOrd="0" destOrd="0" presId="urn:microsoft.com/office/officeart/2005/8/layout/hChevron3"/>
    <dgm:cxn modelId="{2EC03C79-2774-7949-8E48-3BC36553199B}" srcId="{58FAA5A6-49B5-7E4E-BA39-5A4A024CD792}" destId="{6753E9F6-8C25-A140-9F80-1526B38DDF8D}" srcOrd="1" destOrd="0" parTransId="{29F420D5-F189-D841-829C-9E56C99CE29D}" sibTransId="{3D940270-DAFF-2644-8671-08AFBFA40FFE}"/>
    <dgm:cxn modelId="{3333CA80-329D-4645-91F5-7712D93BF5E6}" srcId="{58ECC887-9C9C-F44F-89C2-781AD631971F}" destId="{1D1DEDC8-A0BF-FF4C-B8B7-CA093060A029}" srcOrd="1" destOrd="0" parTransId="{83ED86CF-7C21-744A-9F57-39B7EE2EB61F}" sibTransId="{EFC20390-603C-BE4D-A3DB-5AE96227002C}"/>
    <dgm:cxn modelId="{E5C1C187-EA6B-4A45-9FB5-A2CE89AC2A97}" type="presOf" srcId="{2B800B1A-EC59-284A-B258-B63CC6FF776B}" destId="{F5F03F9A-E7C9-CE41-BC37-D66D563F7DEF}" srcOrd="0" destOrd="0" presId="urn:microsoft.com/office/officeart/2005/8/layout/hChevron3"/>
    <dgm:cxn modelId="{BBF3D396-5B0A-3145-8C62-2F64ACA94373}" type="presOf" srcId="{7674FDF1-653F-E647-9A96-7820E7248CCB}" destId="{03410F43-45F1-BA4A-8107-0525C5A823D8}" srcOrd="0" destOrd="0" presId="urn:microsoft.com/office/officeart/2005/8/layout/hChevron3"/>
    <dgm:cxn modelId="{12633C98-74FB-5A43-8BA8-D9C0754D8FF6}" srcId="{58FAA5A6-49B5-7E4E-BA39-5A4A024CD792}" destId="{D3635D23-5619-684A-BC36-6DA624579B57}" srcOrd="2" destOrd="0" parTransId="{0244328E-7831-8444-80A0-E32584C0144F}" sibTransId="{19E233CF-64AE-5A4E-A0BA-CA683102747B}"/>
    <dgm:cxn modelId="{57411CB9-B410-344E-9B63-F2555AEAABA1}" type="presOf" srcId="{1D1DEDC8-A0BF-FF4C-B8B7-CA093060A029}" destId="{D9791F11-AEE8-9F46-8A1F-7D718DBF87E3}" srcOrd="0" destOrd="2" presId="urn:microsoft.com/office/officeart/2005/8/layout/hChevron3"/>
    <dgm:cxn modelId="{0A1AD0C1-DE63-914E-925E-9B75EC0311E9}" type="presOf" srcId="{6753E9F6-8C25-A140-9F80-1526B38DDF8D}" destId="{33000DCB-40C5-184F-A298-8B8F186C088D}" srcOrd="0" destOrd="0" presId="urn:microsoft.com/office/officeart/2005/8/layout/hChevron3"/>
    <dgm:cxn modelId="{62A87BE5-82CB-414F-9F21-E95788A43484}" srcId="{58FAA5A6-49B5-7E4E-BA39-5A4A024CD792}" destId="{58ECC887-9C9C-F44F-89C2-781AD631971F}" srcOrd="3" destOrd="0" parTransId="{CC290AB6-084B-AC47-8E07-0831B3C4E190}" sibTransId="{1ECA2F9B-F133-6644-B042-F648C4120DF8}"/>
    <dgm:cxn modelId="{275F0EF9-7ABA-C247-82E3-303284D5BE2F}" srcId="{58FAA5A6-49B5-7E4E-BA39-5A4A024CD792}" destId="{0D4E77E7-C4C4-E84F-889E-EDFA71C21357}" srcOrd="0" destOrd="0" parTransId="{8C79BAA5-833B-A44D-A4E3-C9AAEA51752A}" sibTransId="{C10EFFAD-F91B-2B44-A863-0941392727DC}"/>
    <dgm:cxn modelId="{B83A7BF9-28B5-A044-9F32-41668F04F954}" srcId="{58FAA5A6-49B5-7E4E-BA39-5A4A024CD792}" destId="{2B800B1A-EC59-284A-B258-B63CC6FF776B}" srcOrd="4" destOrd="0" parTransId="{94D226C3-0345-454C-AC2B-C16C605D07D9}" sibTransId="{EBF2CD8E-5305-7940-8B27-A4783F119EB1}"/>
    <dgm:cxn modelId="{2A85D0FC-8459-2241-A6D2-9CD9A552611E}" type="presOf" srcId="{D3635D23-5619-684A-BC36-6DA624579B57}" destId="{63AF21B6-37D5-C44B-8460-3376389174D2}" srcOrd="0" destOrd="0" presId="urn:microsoft.com/office/officeart/2005/8/layout/hChevron3"/>
    <dgm:cxn modelId="{3DE26F45-3F53-814D-AD9D-5E635999A231}" type="presParOf" srcId="{34F85487-DE44-9441-84C7-5659128196C2}" destId="{06C21F27-ADC3-CE40-8076-2FA609C96FDC}" srcOrd="0" destOrd="0" presId="urn:microsoft.com/office/officeart/2005/8/layout/hChevron3"/>
    <dgm:cxn modelId="{7D6D8431-F5E3-264A-974D-2222DADCF5AA}" type="presParOf" srcId="{34F85487-DE44-9441-84C7-5659128196C2}" destId="{A402300C-43F1-6A48-8771-1A9523A37E6D}" srcOrd="1" destOrd="0" presId="urn:microsoft.com/office/officeart/2005/8/layout/hChevron3"/>
    <dgm:cxn modelId="{E5F6350C-E0A9-8240-8447-A061D3A8E843}" type="presParOf" srcId="{34F85487-DE44-9441-84C7-5659128196C2}" destId="{33000DCB-40C5-184F-A298-8B8F186C088D}" srcOrd="2" destOrd="0" presId="urn:microsoft.com/office/officeart/2005/8/layout/hChevron3"/>
    <dgm:cxn modelId="{FB5F3ADF-14A8-6D43-B8E1-95CFE6FD89E5}" type="presParOf" srcId="{34F85487-DE44-9441-84C7-5659128196C2}" destId="{26965C9F-BE6B-7542-BC99-BBA2D67635B5}" srcOrd="3" destOrd="0" presId="urn:microsoft.com/office/officeart/2005/8/layout/hChevron3"/>
    <dgm:cxn modelId="{3B0D45B3-0569-294F-986C-00C10CAF0891}" type="presParOf" srcId="{34F85487-DE44-9441-84C7-5659128196C2}" destId="{63AF21B6-37D5-C44B-8460-3376389174D2}" srcOrd="4" destOrd="0" presId="urn:microsoft.com/office/officeart/2005/8/layout/hChevron3"/>
    <dgm:cxn modelId="{27E4C076-A332-4B4E-A794-B88F003D0A68}" type="presParOf" srcId="{34F85487-DE44-9441-84C7-5659128196C2}" destId="{A28C1DFF-0E74-F14C-AB37-AF2F8381ECBB}" srcOrd="5" destOrd="0" presId="urn:microsoft.com/office/officeart/2005/8/layout/hChevron3"/>
    <dgm:cxn modelId="{F2E9BFC7-6B2C-DB47-B637-4A26CDC0057E}" type="presParOf" srcId="{34F85487-DE44-9441-84C7-5659128196C2}" destId="{D9791F11-AEE8-9F46-8A1F-7D718DBF87E3}" srcOrd="6" destOrd="0" presId="urn:microsoft.com/office/officeart/2005/8/layout/hChevron3"/>
    <dgm:cxn modelId="{48AD76EC-24D1-794F-8786-C9B822DA285C}" type="presParOf" srcId="{34F85487-DE44-9441-84C7-5659128196C2}" destId="{CCB01213-5FA6-A140-AE92-E0600F032AE1}" srcOrd="7" destOrd="0" presId="urn:microsoft.com/office/officeart/2005/8/layout/hChevron3"/>
    <dgm:cxn modelId="{9B1D6E71-6DEA-FA40-AA5E-0FF4A7E20509}" type="presParOf" srcId="{34F85487-DE44-9441-84C7-5659128196C2}" destId="{F5F03F9A-E7C9-CE41-BC37-D66D563F7DEF}" srcOrd="8" destOrd="0" presId="urn:microsoft.com/office/officeart/2005/8/layout/hChevron3"/>
    <dgm:cxn modelId="{6C732069-B9A4-3040-9D40-D599BAA6404E}" type="presParOf" srcId="{34F85487-DE44-9441-84C7-5659128196C2}" destId="{8ADF6F49-C1FB-964A-93DC-A372CB2A10F7}" srcOrd="9" destOrd="0" presId="urn:microsoft.com/office/officeart/2005/8/layout/hChevron3"/>
    <dgm:cxn modelId="{4B49224A-3DB3-624B-A2C3-BE9511A2D0EC}" type="presParOf" srcId="{34F85487-DE44-9441-84C7-5659128196C2}" destId="{03410F43-45F1-BA4A-8107-0525C5A823D8}"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SQS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81336">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E8033410-5594-0B4A-8539-6BD89D3C0CF9}"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1674B765-F3B2-2D4F-B352-1098296B7A0A}" type="presOf" srcId="{2883D7F9-3320-B24F-A6EF-BB748D690053}" destId="{5E8BEF15-695E-CD44-9200-3DD0F4DF1D8D}" srcOrd="0" destOrd="0" presId="urn:microsoft.com/office/officeart/2005/8/layout/chevron1"/>
    <dgm:cxn modelId="{925A4290-2BDC-4343-9FAC-074DED4486F7}"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B3B860EE-07A6-264C-B5F6-B6EE7986836A}" type="presOf" srcId="{1AEA5FE0-333B-A94B-AD96-77BE0B5EE8A1}" destId="{A45A78F7-5C95-354E-A42C-7AF8CE5394FE}" srcOrd="0" destOrd="0" presId="urn:microsoft.com/office/officeart/2005/8/layout/chevron1"/>
    <dgm:cxn modelId="{0F319A2D-24FB-A34B-85EA-7DA4027A378A}" type="presParOf" srcId="{BC1999C9-AF14-1948-A67F-EB01CDEB3E46}" destId="{AB68B76F-F1BC-B24D-AB19-1A789904ECAD}" srcOrd="0" destOrd="0" presId="urn:microsoft.com/office/officeart/2005/8/layout/chevron1"/>
    <dgm:cxn modelId="{FE929EAF-33D6-E643-9181-C89B8AF08111}" type="presParOf" srcId="{BC1999C9-AF14-1948-A67F-EB01CDEB3E46}" destId="{C886C08E-AB66-5844-9B66-BD431CEBB7EF}" srcOrd="1" destOrd="0" presId="urn:microsoft.com/office/officeart/2005/8/layout/chevron1"/>
    <dgm:cxn modelId="{74CCEE5C-E8FD-9B43-8B02-BD9100124FFF}" type="presParOf" srcId="{BC1999C9-AF14-1948-A67F-EB01CDEB3E46}" destId="{A45A78F7-5C95-354E-A42C-7AF8CE5394FE}" srcOrd="2" destOrd="0" presId="urn:microsoft.com/office/officeart/2005/8/layout/chevron1"/>
    <dgm:cxn modelId="{9B95DF48-13B5-964A-B249-29EFC6396C32}" type="presParOf" srcId="{BC1999C9-AF14-1948-A67F-EB01CDEB3E46}" destId="{DCA43382-0E2E-514E-9B46-E579A9D38066}" srcOrd="3" destOrd="0" presId="urn:microsoft.com/office/officeart/2005/8/layout/chevron1"/>
    <dgm:cxn modelId="{06E4275D-DB40-5143-8A4A-532A05709717}"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Rules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aws:config:rules</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74472">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9794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9E1CB847-E1D8-D940-B06B-3D5563CE55C4}" srcId="{9FDA3F84-2A38-D746-8768-4EDF4A7127BE}" destId="{4D6F9BF1-9687-654F-B99E-4B93C3C504E6}" srcOrd="0" destOrd="0" parTransId="{CC73F8D4-391C-8A4C-B887-1A26A1A1F280}" sibTransId="{97780B51-0619-6343-B126-8591E83F2392}"/>
    <dgm:cxn modelId="{B149DA57-0383-054D-971C-D0070A90195D}" type="presOf" srcId="{4D6F9BF1-9687-654F-B99E-4B93C3C504E6}" destId="{AB68B76F-F1BC-B24D-AB19-1A789904ECAD}" srcOrd="0" destOrd="0" presId="urn:microsoft.com/office/officeart/2005/8/layout/chevron1"/>
    <dgm:cxn modelId="{0FC0658C-4BF1-E547-84A6-93CDA8EB1333}" type="presOf" srcId="{1AEA5FE0-333B-A94B-AD96-77BE0B5EE8A1}" destId="{A45A78F7-5C95-354E-A42C-7AF8CE5394FE}"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CF20C2DC-E487-284C-9860-033C2D369818}" type="presOf" srcId="{9FDA3F84-2A38-D746-8768-4EDF4A7127BE}" destId="{BC1999C9-AF14-1948-A67F-EB01CDEB3E46}" srcOrd="0" destOrd="0" presId="urn:microsoft.com/office/officeart/2005/8/layout/chevron1"/>
    <dgm:cxn modelId="{D66322E4-ED94-2B44-8F17-54B8BAB080A8}" type="presOf" srcId="{2883D7F9-3320-B24F-A6EF-BB748D690053}" destId="{5E8BEF15-695E-CD44-9200-3DD0F4DF1D8D}" srcOrd="0" destOrd="0" presId="urn:microsoft.com/office/officeart/2005/8/layout/chevron1"/>
    <dgm:cxn modelId="{4C7EB391-DC39-4147-A0BB-D7106ADD518C}" type="presParOf" srcId="{BC1999C9-AF14-1948-A67F-EB01CDEB3E46}" destId="{AB68B76F-F1BC-B24D-AB19-1A789904ECAD}" srcOrd="0" destOrd="0" presId="urn:microsoft.com/office/officeart/2005/8/layout/chevron1"/>
    <dgm:cxn modelId="{F4B5D0FE-EADC-524A-A3FA-D08BF17F5A9F}" type="presParOf" srcId="{BC1999C9-AF14-1948-A67F-EB01CDEB3E46}" destId="{C886C08E-AB66-5844-9B66-BD431CEBB7EF}" srcOrd="1" destOrd="0" presId="urn:microsoft.com/office/officeart/2005/8/layout/chevron1"/>
    <dgm:cxn modelId="{560881D5-8517-4D4B-AD76-C3E7C14A67AF}" type="presParOf" srcId="{BC1999C9-AF14-1948-A67F-EB01CDEB3E46}" destId="{A45A78F7-5C95-354E-A42C-7AF8CE5394FE}" srcOrd="2" destOrd="0" presId="urn:microsoft.com/office/officeart/2005/8/layout/chevron1"/>
    <dgm:cxn modelId="{1C3DD91E-AD36-FE47-B983-13742118E56C}" type="presParOf" srcId="{BC1999C9-AF14-1948-A67F-EB01CDEB3E46}" destId="{DCA43382-0E2E-514E-9B46-E579A9D38066}" srcOrd="3" destOrd="0" presId="urn:microsoft.com/office/officeart/2005/8/layout/chevron1"/>
    <dgm:cxn modelId="{95B3D54A-D262-7442-898B-DE3B20279EF1}"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14F2B1-DB3F-5B4C-97FE-ECCF19C401EC}" type="doc">
      <dgm:prSet loTypeId="urn:microsoft.com/office/officeart/2005/8/layout/hChevron3" loCatId="" qsTypeId="urn:microsoft.com/office/officeart/2005/8/quickstyle/simple4" qsCatId="simple" csTypeId="urn:microsoft.com/office/officeart/2005/8/colors/accent1_3" csCatId="accent1" phldr="1"/>
      <dgm:spPr/>
    </dgm:pt>
    <dgm:pt modelId="{78F7E88C-E118-3C40-A6F6-9AA8456D1831}">
      <dgm:prSet phldrT="[Text]"/>
      <dgm:spPr/>
      <dgm:t>
        <a:bodyPr/>
        <a:lstStyle/>
        <a:p>
          <a:r>
            <a:rPr lang="en-US" dirty="0"/>
            <a:t>Select Regions</a:t>
          </a:r>
        </a:p>
      </dgm:t>
    </dgm:pt>
    <dgm:pt modelId="{E72B6950-FF26-8C44-8446-0FC09FB1E32B}" type="parTrans" cxnId="{DBC7C11B-F856-C14D-9581-810B3B246AB8}">
      <dgm:prSet/>
      <dgm:spPr/>
      <dgm:t>
        <a:bodyPr/>
        <a:lstStyle/>
        <a:p>
          <a:endParaRPr lang="en-US"/>
        </a:p>
      </dgm:t>
    </dgm:pt>
    <dgm:pt modelId="{626DDB89-5877-DF4D-B475-8077FAA1C31F}" type="sibTrans" cxnId="{DBC7C11B-F856-C14D-9581-810B3B246AB8}">
      <dgm:prSet/>
      <dgm:spPr/>
      <dgm:t>
        <a:bodyPr/>
        <a:lstStyle/>
        <a:p>
          <a:endParaRPr lang="en-US"/>
        </a:p>
      </dgm:t>
    </dgm:pt>
    <dgm:pt modelId="{0A0A62AE-BED6-C14B-A121-CCCCF7E41A30}">
      <dgm:prSet phldrT="[Text]"/>
      <dgm:spPr/>
      <dgm:t>
        <a:bodyPr/>
        <a:lstStyle/>
        <a:p>
          <a:r>
            <a:rPr lang="en-US" dirty="0"/>
            <a:t>Select Services / Metrics</a:t>
          </a:r>
        </a:p>
      </dgm:t>
    </dgm:pt>
    <dgm:pt modelId="{0F217074-27BE-1E43-9FD9-18504E72FB5D}" type="parTrans" cxnId="{4AE1A3A9-7602-F24A-963C-FF4F9AD956C9}">
      <dgm:prSet/>
      <dgm:spPr/>
      <dgm:t>
        <a:bodyPr/>
        <a:lstStyle/>
        <a:p>
          <a:endParaRPr lang="en-US"/>
        </a:p>
      </dgm:t>
    </dgm:pt>
    <dgm:pt modelId="{A8981D5E-70DF-0A4F-8E4C-262849A4BB9C}" type="sibTrans" cxnId="{4AE1A3A9-7602-F24A-963C-FF4F9AD956C9}">
      <dgm:prSet/>
      <dgm:spPr/>
      <dgm:t>
        <a:bodyPr/>
        <a:lstStyle/>
        <a:p>
          <a:endParaRPr lang="en-US"/>
        </a:p>
      </dgm:t>
    </dgm:pt>
    <dgm:pt modelId="{7160C5EC-7682-5542-8E49-CE7776E28C47}">
      <dgm:prSet phldrT="[Text]"/>
      <dgm:spPr/>
      <dgm:t>
        <a:bodyPr/>
        <a:lstStyle/>
        <a:p>
          <a:r>
            <a:rPr lang="en-US" dirty="0"/>
            <a:t>index - default </a:t>
          </a:r>
          <a:br>
            <a:rPr lang="en-US" dirty="0"/>
          </a:br>
          <a:r>
            <a:rPr lang="en-US" dirty="0" err="1"/>
            <a:t>sourcetype</a:t>
          </a:r>
          <a:r>
            <a:rPr lang="en-US" dirty="0"/>
            <a:t> - </a:t>
          </a:r>
          <a:r>
            <a:rPr lang="en-US" dirty="0" err="1"/>
            <a:t>aws:cloudwatch</a:t>
          </a:r>
          <a:endParaRPr lang="en-US" dirty="0"/>
        </a:p>
      </dgm:t>
    </dgm:pt>
    <dgm:pt modelId="{18C5FC6C-CF03-BE42-A54F-CC2AA6671C01}" type="parTrans" cxnId="{D1BF7983-36AA-8040-8C36-576FCE042616}">
      <dgm:prSet/>
      <dgm:spPr/>
      <dgm:t>
        <a:bodyPr/>
        <a:lstStyle/>
        <a:p>
          <a:endParaRPr lang="en-US"/>
        </a:p>
      </dgm:t>
    </dgm:pt>
    <dgm:pt modelId="{AEA37D7A-ED12-C947-B3C4-85294A6BE7E2}" type="sibTrans" cxnId="{D1BF7983-36AA-8040-8C36-576FCE042616}">
      <dgm:prSet/>
      <dgm:spPr/>
      <dgm:t>
        <a:bodyPr/>
        <a:lstStyle/>
        <a:p>
          <a:endParaRPr lang="en-US"/>
        </a:p>
      </dgm:t>
    </dgm:pt>
    <dgm:pt modelId="{42F9EF44-3035-3945-B0AC-31FC47C24F1A}" type="pres">
      <dgm:prSet presAssocID="{EA14F2B1-DB3F-5B4C-97FE-ECCF19C401EC}" presName="Name0" presStyleCnt="0">
        <dgm:presLayoutVars>
          <dgm:dir/>
          <dgm:resizeHandles val="exact"/>
        </dgm:presLayoutVars>
      </dgm:prSet>
      <dgm:spPr/>
    </dgm:pt>
    <dgm:pt modelId="{84004331-55BA-9F4A-96E9-9435152ED8CD}" type="pres">
      <dgm:prSet presAssocID="{78F7E88C-E118-3C40-A6F6-9AA8456D1831}" presName="parTxOnly" presStyleLbl="node1" presStyleIdx="0" presStyleCnt="3">
        <dgm:presLayoutVars>
          <dgm:bulletEnabled val="1"/>
        </dgm:presLayoutVars>
      </dgm:prSet>
      <dgm:spPr/>
    </dgm:pt>
    <dgm:pt modelId="{10BBF5D0-C0E1-024D-8312-D432DA539B75}" type="pres">
      <dgm:prSet presAssocID="{626DDB89-5877-DF4D-B475-8077FAA1C31F}" presName="parSpace" presStyleCnt="0"/>
      <dgm:spPr/>
    </dgm:pt>
    <dgm:pt modelId="{FCA847A6-0EF4-A64E-A754-156E0BA230FD}" type="pres">
      <dgm:prSet presAssocID="{0A0A62AE-BED6-C14B-A121-CCCCF7E41A30}" presName="parTxOnly" presStyleLbl="node1" presStyleIdx="1" presStyleCnt="3">
        <dgm:presLayoutVars>
          <dgm:bulletEnabled val="1"/>
        </dgm:presLayoutVars>
      </dgm:prSet>
      <dgm:spPr/>
    </dgm:pt>
    <dgm:pt modelId="{EFACC88F-727B-814C-BA94-21BC084ED290}" type="pres">
      <dgm:prSet presAssocID="{A8981D5E-70DF-0A4F-8E4C-262849A4BB9C}" presName="parSpace" presStyleCnt="0"/>
      <dgm:spPr/>
    </dgm:pt>
    <dgm:pt modelId="{3521B663-3DAA-0142-9676-902C03695F6F}" type="pres">
      <dgm:prSet presAssocID="{7160C5EC-7682-5542-8E49-CE7776E28C47}" presName="parTxOnly" presStyleLbl="node1" presStyleIdx="2" presStyleCnt="3">
        <dgm:presLayoutVars>
          <dgm:bulletEnabled val="1"/>
        </dgm:presLayoutVars>
      </dgm:prSet>
      <dgm:spPr/>
    </dgm:pt>
  </dgm:ptLst>
  <dgm:cxnLst>
    <dgm:cxn modelId="{DBC7C11B-F856-C14D-9581-810B3B246AB8}" srcId="{EA14F2B1-DB3F-5B4C-97FE-ECCF19C401EC}" destId="{78F7E88C-E118-3C40-A6F6-9AA8456D1831}" srcOrd="0" destOrd="0" parTransId="{E72B6950-FF26-8C44-8446-0FC09FB1E32B}" sibTransId="{626DDB89-5877-DF4D-B475-8077FAA1C31F}"/>
    <dgm:cxn modelId="{A6C0BE63-F658-2A4F-8382-928F0324350C}" type="presOf" srcId="{EA14F2B1-DB3F-5B4C-97FE-ECCF19C401EC}" destId="{42F9EF44-3035-3945-B0AC-31FC47C24F1A}" srcOrd="0" destOrd="0" presId="urn:microsoft.com/office/officeart/2005/8/layout/hChevron3"/>
    <dgm:cxn modelId="{D1BF7983-36AA-8040-8C36-576FCE042616}" srcId="{EA14F2B1-DB3F-5B4C-97FE-ECCF19C401EC}" destId="{7160C5EC-7682-5542-8E49-CE7776E28C47}" srcOrd="2" destOrd="0" parTransId="{18C5FC6C-CF03-BE42-A54F-CC2AA6671C01}" sibTransId="{AEA37D7A-ED12-C947-B3C4-85294A6BE7E2}"/>
    <dgm:cxn modelId="{4B135693-36D0-384C-9D31-88D0A900C2FB}" type="presOf" srcId="{7160C5EC-7682-5542-8E49-CE7776E28C47}" destId="{3521B663-3DAA-0142-9676-902C03695F6F}" srcOrd="0" destOrd="0" presId="urn:microsoft.com/office/officeart/2005/8/layout/hChevron3"/>
    <dgm:cxn modelId="{5FF8BEA1-16D9-0D49-878D-5F86F72F326B}" type="presOf" srcId="{78F7E88C-E118-3C40-A6F6-9AA8456D1831}" destId="{84004331-55BA-9F4A-96E9-9435152ED8CD}" srcOrd="0" destOrd="0" presId="urn:microsoft.com/office/officeart/2005/8/layout/hChevron3"/>
    <dgm:cxn modelId="{4AE1A3A9-7602-F24A-963C-FF4F9AD956C9}" srcId="{EA14F2B1-DB3F-5B4C-97FE-ECCF19C401EC}" destId="{0A0A62AE-BED6-C14B-A121-CCCCF7E41A30}" srcOrd="1" destOrd="0" parTransId="{0F217074-27BE-1E43-9FD9-18504E72FB5D}" sibTransId="{A8981D5E-70DF-0A4F-8E4C-262849A4BB9C}"/>
    <dgm:cxn modelId="{58BAB3FD-6EF4-4A48-88ED-79683FB1002C}" type="presOf" srcId="{0A0A62AE-BED6-C14B-A121-CCCCF7E41A30}" destId="{FCA847A6-0EF4-A64E-A754-156E0BA230FD}" srcOrd="0" destOrd="0" presId="urn:microsoft.com/office/officeart/2005/8/layout/hChevron3"/>
    <dgm:cxn modelId="{EF3F5E00-0A8D-CF4A-ABEA-FAF621D87E3E}" type="presParOf" srcId="{42F9EF44-3035-3945-B0AC-31FC47C24F1A}" destId="{84004331-55BA-9F4A-96E9-9435152ED8CD}" srcOrd="0" destOrd="0" presId="urn:microsoft.com/office/officeart/2005/8/layout/hChevron3"/>
    <dgm:cxn modelId="{F63D95CC-ED03-D541-A8CA-F4B878C05306}" type="presParOf" srcId="{42F9EF44-3035-3945-B0AC-31FC47C24F1A}" destId="{10BBF5D0-C0E1-024D-8312-D432DA539B75}" srcOrd="1" destOrd="0" presId="urn:microsoft.com/office/officeart/2005/8/layout/hChevron3"/>
    <dgm:cxn modelId="{FC0E2044-DBC3-F04B-96FE-88D25FF0080D}" type="presParOf" srcId="{42F9EF44-3035-3945-B0AC-31FC47C24F1A}" destId="{FCA847A6-0EF4-A64E-A754-156E0BA230FD}" srcOrd="2" destOrd="0" presId="urn:microsoft.com/office/officeart/2005/8/layout/hChevron3"/>
    <dgm:cxn modelId="{214955B9-754F-954B-A62D-375F1C78C02E}" type="presParOf" srcId="{42F9EF44-3035-3945-B0AC-31FC47C24F1A}" destId="{EFACC88F-727B-814C-BA94-21BC084ED290}" srcOrd="3" destOrd="0" presId="urn:microsoft.com/office/officeart/2005/8/layout/hChevron3"/>
    <dgm:cxn modelId="{284AE87F-6C50-6542-90F8-3AF0331EA23B}" type="presParOf" srcId="{42F9EF44-3035-3945-B0AC-31FC47C24F1A}" destId="{3521B663-3DAA-0142-9676-902C03695F6F}"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2883D7F9-3320-B24F-A6EF-BB748D690053}">
      <dgm:prSet phldrT="[Text]"/>
      <dgm:spPr/>
      <dgm:t>
        <a:bodyPr/>
        <a:lstStyle/>
        <a:p>
          <a:r>
            <a:rPr lang="en-US" dirty="0"/>
            <a:t>Index - default </a:t>
          </a:r>
        </a:p>
        <a:p>
          <a:r>
            <a:rPr lang="en-US" dirty="0"/>
            <a:t>Sourcetype - aws:cloudtrail </a:t>
          </a:r>
        </a:p>
      </dgm:t>
    </dgm:pt>
    <dgm:pt modelId="{03977185-5F8D-AA4C-B631-8A7731A34760}" type="sibTrans" cxnId="{20528790-A49A-6A40-9230-6535BDE41CD5}">
      <dgm:prSet/>
      <dgm:spPr/>
      <dgm:t>
        <a:bodyPr/>
        <a:lstStyle/>
        <a:p>
          <a:endParaRPr lang="en-US"/>
        </a:p>
      </dgm:t>
    </dgm:pt>
    <dgm:pt modelId="{552B2D0E-75C6-8244-8C6C-EC4347175F89}" type="parTrans" cxnId="{20528790-A49A-6A40-9230-6535BDE41CD5}">
      <dgm:prSet/>
      <dgm:spPr/>
      <dgm:t>
        <a:bodyPr/>
        <a:lstStyle/>
        <a:p>
          <a:endParaRPr lang="en-US"/>
        </a:p>
      </dgm:t>
    </dgm:pt>
    <dgm:pt modelId="{1AEA5FE0-333B-A94B-AD96-77BE0B5EE8A1}">
      <dgm:prSet phldrT="[Text]"/>
      <dgm:spPr/>
      <dgm:t>
        <a:bodyPr/>
        <a:lstStyle/>
        <a:p>
          <a:r>
            <a:rPr lang="en-US" dirty="0"/>
            <a:t>Select SQS</a:t>
          </a:r>
        </a:p>
      </dgm:t>
    </dgm:pt>
    <dgm:pt modelId="{4CFD5971-4D6A-7847-AB1F-24F5B96F3626}" type="sibTrans" cxnId="{9EE1CB0B-D1EB-5B4B-AB62-D1854C3823F0}">
      <dgm:prSet/>
      <dgm:spPr/>
      <dgm:t>
        <a:bodyPr/>
        <a:lstStyle/>
        <a:p>
          <a:endParaRPr lang="en-US"/>
        </a:p>
      </dgm:t>
    </dgm:pt>
    <dgm:pt modelId="{D8B66516-F774-0049-AB5C-93984FFAEE10}" type="parTrans" cxnId="{9EE1CB0B-D1EB-5B4B-AB62-D1854C3823F0}">
      <dgm:prSet/>
      <dgm:spPr/>
      <dgm:t>
        <a:bodyPr/>
        <a:lstStyle/>
        <a:p>
          <a:endParaRPr lang="en-US"/>
        </a:p>
      </dgm:t>
    </dgm:pt>
    <dgm:pt modelId="{4D6F9BF1-9687-654F-B99E-4B93C3C504E6}">
      <dgm:prSet phldrT="[Text]"/>
      <dgm:spPr/>
      <dgm:t>
        <a:bodyPr/>
        <a:lstStyle/>
        <a:p>
          <a:r>
            <a:rPr lang="en-US" dirty="0"/>
            <a:t>Select Account and Region</a:t>
          </a:r>
        </a:p>
      </dgm:t>
    </dgm:pt>
    <dgm:pt modelId="{97780B51-0619-6343-B126-8591E83F2392}" type="sibTrans" cxnId="{9E1CB847-E1D8-D940-B06B-3D5563CE55C4}">
      <dgm:prSet/>
      <dgm:spPr/>
      <dgm:t>
        <a:bodyPr/>
        <a:lstStyle/>
        <a:p>
          <a:endParaRPr lang="en-US"/>
        </a:p>
      </dgm:t>
    </dgm:pt>
    <dgm:pt modelId="{CC73F8D4-391C-8A4C-B887-1A26A1A1F280}" type="parTrans" cxnId="{9E1CB847-E1D8-D940-B06B-3D5563CE55C4}">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5939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BFD1992C-CEA4-824B-9CB6-23C83BE93CD1}" type="presOf" srcId="{1AEA5FE0-333B-A94B-AD96-77BE0B5EE8A1}" destId="{A45A78F7-5C95-354E-A42C-7AF8CE5394FE}" srcOrd="0" destOrd="0" presId="urn:microsoft.com/office/officeart/2005/8/layout/chevron1"/>
    <dgm:cxn modelId="{6751BE2F-A2A4-BC46-ABC4-D0D6DD6438F7}"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17CDE9D1-4DCB-CA4F-A276-6CB49DA4470A}" type="presOf" srcId="{2883D7F9-3320-B24F-A6EF-BB748D690053}" destId="{5E8BEF15-695E-CD44-9200-3DD0F4DF1D8D}" srcOrd="0" destOrd="0" presId="urn:microsoft.com/office/officeart/2005/8/layout/chevron1"/>
    <dgm:cxn modelId="{52A23AED-B984-4D41-98C5-5A0E29354D5C}" type="presOf" srcId="{9FDA3F84-2A38-D746-8768-4EDF4A7127BE}" destId="{BC1999C9-AF14-1948-A67F-EB01CDEB3E46}" srcOrd="0" destOrd="0" presId="urn:microsoft.com/office/officeart/2005/8/layout/chevron1"/>
    <dgm:cxn modelId="{4543BAB0-6E53-DA44-842B-49FDE6CEA7BD}" type="presParOf" srcId="{BC1999C9-AF14-1948-A67F-EB01CDEB3E46}" destId="{AB68B76F-F1BC-B24D-AB19-1A789904ECAD}" srcOrd="0" destOrd="0" presId="urn:microsoft.com/office/officeart/2005/8/layout/chevron1"/>
    <dgm:cxn modelId="{01D9E358-3973-F64A-9C7A-BC83FB7FEC17}" type="presParOf" srcId="{BC1999C9-AF14-1948-A67F-EB01CDEB3E46}" destId="{C886C08E-AB66-5844-9B66-BD431CEBB7EF}" srcOrd="1" destOrd="0" presId="urn:microsoft.com/office/officeart/2005/8/layout/chevron1"/>
    <dgm:cxn modelId="{A6877EE2-A117-274A-A7EA-60B94F27C5D8}" type="presParOf" srcId="{BC1999C9-AF14-1948-A67F-EB01CDEB3E46}" destId="{A45A78F7-5C95-354E-A42C-7AF8CE5394FE}" srcOrd="2" destOrd="0" presId="urn:microsoft.com/office/officeart/2005/8/layout/chevron1"/>
    <dgm:cxn modelId="{5A2436A3-78F5-CE4A-9AED-9C00FE4EA3C0}" type="presParOf" srcId="{BC1999C9-AF14-1948-A67F-EB01CDEB3E46}" destId="{DCA43382-0E2E-514E-9B46-E579A9D38066}" srcOrd="3" destOrd="0" presId="urn:microsoft.com/office/officeart/2005/8/layout/chevron1"/>
    <dgm:cxn modelId="{9F0EB614-5C2B-4646-8A29-4BEFBB5A4B3B}"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aws:inspector</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2"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5E8BEF15-695E-CD44-9200-3DD0F4DF1D8D}" type="pres">
      <dgm:prSet presAssocID="{2883D7F9-3320-B24F-A6EF-BB748D690053}" presName="parTxOnly" presStyleLbl="node1" presStyleIdx="1" presStyleCnt="2" custScaleX="71781">
        <dgm:presLayoutVars>
          <dgm:chMax val="0"/>
          <dgm:chPref val="0"/>
          <dgm:bulletEnabled val="1"/>
        </dgm:presLayoutVars>
      </dgm:prSet>
      <dgm:spPr/>
    </dgm:pt>
  </dgm:ptLst>
  <dgm:cxnLst>
    <dgm:cxn modelId="{C21DF83A-1A87-2945-8E1F-E3C3C8BA368E}"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4180A581-8AC4-AB4F-B4B2-3BEB0D5DA890}"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1" destOrd="0" parTransId="{552B2D0E-75C6-8244-8C6C-EC4347175F89}" sibTransId="{03977185-5F8D-AA4C-B631-8A7731A34760}"/>
    <dgm:cxn modelId="{2990EDDC-FCB4-C743-98F1-6639D4604EB0}" type="presOf" srcId="{2883D7F9-3320-B24F-A6EF-BB748D690053}" destId="{5E8BEF15-695E-CD44-9200-3DD0F4DF1D8D}" srcOrd="0" destOrd="0" presId="urn:microsoft.com/office/officeart/2005/8/layout/chevron1"/>
    <dgm:cxn modelId="{D1BC8D53-D3FE-294F-B725-17CD7AFF9CE6}" type="presParOf" srcId="{BC1999C9-AF14-1948-A67F-EB01CDEB3E46}" destId="{AB68B76F-F1BC-B24D-AB19-1A789904ECAD}" srcOrd="0" destOrd="0" presId="urn:microsoft.com/office/officeart/2005/8/layout/chevron1"/>
    <dgm:cxn modelId="{E02C136C-6FCF-1B4E-B5A5-F504DF90324C}" type="presParOf" srcId="{BC1999C9-AF14-1948-A67F-EB01CDEB3E46}" destId="{C886C08E-AB66-5844-9B66-BD431CEBB7EF}" srcOrd="1" destOrd="0" presId="urn:microsoft.com/office/officeart/2005/8/layout/chevron1"/>
    <dgm:cxn modelId="{EDB19D0F-6EF7-0B43-BB00-F95707D535B4}" type="presParOf" srcId="{BC1999C9-AF14-1948-A67F-EB01CDEB3E46}" destId="{5E8BEF15-695E-CD44-9200-3DD0F4DF1D8D}"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err="1"/>
            <a:t>aws:description</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13E8C789-E806-1941-9646-48A7F34C4FEA}">
      <dgm:prSet/>
      <dgm:spPr/>
      <dgm:t>
        <a:bodyPr/>
        <a:lstStyle/>
        <a:p>
          <a:r>
            <a:rPr lang="en-US" dirty="0"/>
            <a:t>Description API Intervals</a:t>
          </a:r>
        </a:p>
      </dgm:t>
    </dgm:pt>
    <dgm:pt modelId="{0050FEC9-09B1-9047-A50B-FA4ED74D4B70}" type="parTrans" cxnId="{FBFEA255-6CDE-6241-8607-2185AFA215F0}">
      <dgm:prSet/>
      <dgm:spPr/>
      <dgm:t>
        <a:bodyPr/>
        <a:lstStyle/>
        <a:p>
          <a:endParaRPr lang="en-US"/>
        </a:p>
      </dgm:t>
    </dgm:pt>
    <dgm:pt modelId="{59BD7723-4FDC-CA4F-9017-3134831A3DA9}" type="sibTrans" cxnId="{FBFEA255-6CDE-6241-8607-2185AFA215F0}">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87976B0-9B88-9D4B-93F9-136307C3E9DE}" type="pres">
      <dgm:prSet presAssocID="{13E8C789-E806-1941-9646-48A7F34C4FEA}" presName="parTxOnly" presStyleLbl="node1" presStyleIdx="1" presStyleCnt="3">
        <dgm:presLayoutVars>
          <dgm:chMax val="0"/>
          <dgm:chPref val="0"/>
          <dgm:bulletEnabled val="1"/>
        </dgm:presLayoutVars>
      </dgm:prSet>
      <dgm:spPr/>
    </dgm:pt>
    <dgm:pt modelId="{2D03736B-E899-3447-8759-45FCC9146989}" type="pres">
      <dgm:prSet presAssocID="{59BD7723-4FDC-CA4F-9017-3134831A3DA9}"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4765182A-2817-6B48-80EF-91C6268D331A}" type="presOf" srcId="{9FDA3F84-2A38-D746-8768-4EDF4A7127BE}" destId="{BC1999C9-AF14-1948-A67F-EB01CDEB3E46}" srcOrd="0" destOrd="0" presId="urn:microsoft.com/office/officeart/2005/8/layout/chevron1"/>
    <dgm:cxn modelId="{C765BD2B-E070-F04E-ACAB-4C617B8CFCF9}"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FBFEA255-6CDE-6241-8607-2185AFA215F0}" srcId="{9FDA3F84-2A38-D746-8768-4EDF4A7127BE}" destId="{13E8C789-E806-1941-9646-48A7F34C4FEA}" srcOrd="1" destOrd="0" parTransId="{0050FEC9-09B1-9047-A50B-FA4ED74D4B70}" sibTransId="{59BD7723-4FDC-CA4F-9017-3134831A3DA9}"/>
    <dgm:cxn modelId="{3DFF2D8D-0E03-6641-9751-8525D2BA841A}" type="presOf" srcId="{4D6F9BF1-9687-654F-B99E-4B93C3C504E6}" destId="{AB68B76F-F1BC-B24D-AB19-1A789904ECAD}"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2BE1D1C0-06A8-4444-8379-B8CEE95816D4}" type="presOf" srcId="{13E8C789-E806-1941-9646-48A7F34C4FEA}" destId="{A87976B0-9B88-9D4B-93F9-136307C3E9DE}" srcOrd="0" destOrd="0" presId="urn:microsoft.com/office/officeart/2005/8/layout/chevron1"/>
    <dgm:cxn modelId="{01E35629-3382-9F4D-9EE7-BBD060F3244E}" type="presParOf" srcId="{BC1999C9-AF14-1948-A67F-EB01CDEB3E46}" destId="{AB68B76F-F1BC-B24D-AB19-1A789904ECAD}" srcOrd="0" destOrd="0" presId="urn:microsoft.com/office/officeart/2005/8/layout/chevron1"/>
    <dgm:cxn modelId="{41937F4C-B810-234E-A9DE-740487F8BB6B}" type="presParOf" srcId="{BC1999C9-AF14-1948-A67F-EB01CDEB3E46}" destId="{C886C08E-AB66-5844-9B66-BD431CEBB7EF}" srcOrd="1" destOrd="0" presId="urn:microsoft.com/office/officeart/2005/8/layout/chevron1"/>
    <dgm:cxn modelId="{2DF90860-4FA7-D04F-BDF8-0DC50D7775A9}" type="presParOf" srcId="{BC1999C9-AF14-1948-A67F-EB01CDEB3E46}" destId="{A87976B0-9B88-9D4B-93F9-136307C3E9DE}" srcOrd="2" destOrd="0" presId="urn:microsoft.com/office/officeart/2005/8/layout/chevron1"/>
    <dgm:cxn modelId="{51FF01C3-81F8-A24A-8D63-8BDAAE79F434}" type="presParOf" srcId="{BC1999C9-AF14-1948-A67F-EB01CDEB3E46}" destId="{2D03736B-E899-3447-8759-45FCC9146989}" srcOrd="3" destOrd="0" presId="urn:microsoft.com/office/officeart/2005/8/layout/chevron1"/>
    <dgm:cxn modelId="{5FCC199E-259A-334C-B2C7-8F8D99D43890}"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2B739-7525-2140-83FC-96AE84EFF720}">
      <dsp:nvSpPr>
        <dsp:cNvPr id="0" name=""/>
        <dsp:cNvSpPr/>
      </dsp:nvSpPr>
      <dsp:spPr>
        <a:xfrm>
          <a:off x="4143" y="1177425"/>
          <a:ext cx="2224496" cy="1112248"/>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Add AWS Account</a:t>
          </a:r>
        </a:p>
      </dsp:txBody>
      <dsp:txXfrm>
        <a:off x="36720" y="1210002"/>
        <a:ext cx="2159342" cy="1047094"/>
      </dsp:txXfrm>
    </dsp:sp>
    <dsp:sp modelId="{C61F6992-EB72-6140-B144-96C16B370E0E}">
      <dsp:nvSpPr>
        <dsp:cNvPr id="0" name=""/>
        <dsp:cNvSpPr/>
      </dsp:nvSpPr>
      <dsp:spPr>
        <a:xfrm rot="19457599">
          <a:off x="2125644" y="1384906"/>
          <a:ext cx="1095790" cy="57744"/>
        </a:xfrm>
        <a:custGeom>
          <a:avLst/>
          <a:gdLst/>
          <a:ahLst/>
          <a:cxnLst/>
          <a:rect l="0" t="0" r="0" b="0"/>
          <a:pathLst>
            <a:path>
              <a:moveTo>
                <a:pt x="0" y="28872"/>
              </a:moveTo>
              <a:lnTo>
                <a:pt x="1095790"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46144" y="1386383"/>
        <a:ext cx="54789" cy="54789"/>
      </dsp:txXfrm>
    </dsp:sp>
    <dsp:sp modelId="{E8F865A3-1633-2242-881C-60D7AAA94D24}">
      <dsp:nvSpPr>
        <dsp:cNvPr id="0" name=""/>
        <dsp:cNvSpPr/>
      </dsp:nvSpPr>
      <dsp:spPr>
        <a:xfrm>
          <a:off x="3118439" y="537882"/>
          <a:ext cx="2224496" cy="1112248"/>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Splunk Cloud Sales Trial</a:t>
          </a:r>
        </a:p>
      </dsp:txBody>
      <dsp:txXfrm>
        <a:off x="3151016" y="570459"/>
        <a:ext cx="2159342" cy="1047094"/>
      </dsp:txXfrm>
    </dsp:sp>
    <dsp:sp modelId="{637F5F7C-DB4F-F946-87B0-C4E701C7F04B}">
      <dsp:nvSpPr>
        <dsp:cNvPr id="0" name=""/>
        <dsp:cNvSpPr/>
      </dsp:nvSpPr>
      <dsp:spPr>
        <a:xfrm>
          <a:off x="5342935" y="1065135"/>
          <a:ext cx="889798" cy="57744"/>
        </a:xfrm>
        <a:custGeom>
          <a:avLst/>
          <a:gdLst/>
          <a:ahLst/>
          <a:cxnLst/>
          <a:rect l="0" t="0" r="0" b="0"/>
          <a:pathLst>
            <a:path>
              <a:moveTo>
                <a:pt x="0" y="28872"/>
              </a:moveTo>
              <a:lnTo>
                <a:pt x="8897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65590" y="1071762"/>
        <a:ext cx="44489" cy="44489"/>
      </dsp:txXfrm>
    </dsp:sp>
    <dsp:sp modelId="{08A96F8E-B01E-0943-B6F9-1843D10A2080}">
      <dsp:nvSpPr>
        <dsp:cNvPr id="0" name=""/>
        <dsp:cNvSpPr/>
      </dsp:nvSpPr>
      <dsp:spPr>
        <a:xfrm>
          <a:off x="6232734" y="537882"/>
          <a:ext cx="2224496" cy="1112248"/>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Manually Add AWS Account</a:t>
          </a:r>
        </a:p>
      </dsp:txBody>
      <dsp:txXfrm>
        <a:off x="6265311" y="570459"/>
        <a:ext cx="2159342" cy="1047094"/>
      </dsp:txXfrm>
    </dsp:sp>
    <dsp:sp modelId="{1575CFB4-C64D-774B-B231-1609ADC46A70}">
      <dsp:nvSpPr>
        <dsp:cNvPr id="0" name=""/>
        <dsp:cNvSpPr/>
      </dsp:nvSpPr>
      <dsp:spPr>
        <a:xfrm rot="2142401">
          <a:off x="2125644" y="2024449"/>
          <a:ext cx="1095790" cy="57744"/>
        </a:xfrm>
        <a:custGeom>
          <a:avLst/>
          <a:gdLst/>
          <a:ahLst/>
          <a:cxnLst/>
          <a:rect l="0" t="0" r="0" b="0"/>
          <a:pathLst>
            <a:path>
              <a:moveTo>
                <a:pt x="0" y="28872"/>
              </a:moveTo>
              <a:lnTo>
                <a:pt x="1095790"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46144" y="2025926"/>
        <a:ext cx="54789" cy="54789"/>
      </dsp:txXfrm>
    </dsp:sp>
    <dsp:sp modelId="{3FB73075-D412-3F4E-8B4C-A626106C7053}">
      <dsp:nvSpPr>
        <dsp:cNvPr id="0" name=""/>
        <dsp:cNvSpPr/>
      </dsp:nvSpPr>
      <dsp:spPr>
        <a:xfrm>
          <a:off x="3118439" y="1816968"/>
          <a:ext cx="2224496" cy="1112248"/>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Splunk Enterprise AMI</a:t>
          </a:r>
        </a:p>
      </dsp:txBody>
      <dsp:txXfrm>
        <a:off x="3151016" y="1849545"/>
        <a:ext cx="2159342" cy="1047094"/>
      </dsp:txXfrm>
    </dsp:sp>
    <dsp:sp modelId="{34F2881B-AA01-3942-B9E5-2B89BF55F8CF}">
      <dsp:nvSpPr>
        <dsp:cNvPr id="0" name=""/>
        <dsp:cNvSpPr/>
      </dsp:nvSpPr>
      <dsp:spPr>
        <a:xfrm>
          <a:off x="5342935" y="2344220"/>
          <a:ext cx="889798" cy="57744"/>
        </a:xfrm>
        <a:custGeom>
          <a:avLst/>
          <a:gdLst/>
          <a:ahLst/>
          <a:cxnLst/>
          <a:rect l="0" t="0" r="0" b="0"/>
          <a:pathLst>
            <a:path>
              <a:moveTo>
                <a:pt x="0" y="28872"/>
              </a:moveTo>
              <a:lnTo>
                <a:pt x="8897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65590" y="2350847"/>
        <a:ext cx="44489" cy="44489"/>
      </dsp:txXfrm>
    </dsp:sp>
    <dsp:sp modelId="{59B12E22-D40C-3240-A6B8-5CA2CFD08694}">
      <dsp:nvSpPr>
        <dsp:cNvPr id="0" name=""/>
        <dsp:cNvSpPr/>
      </dsp:nvSpPr>
      <dsp:spPr>
        <a:xfrm>
          <a:off x="6232734" y="1816968"/>
          <a:ext cx="2224496" cy="1112248"/>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Add EC2 Role</a:t>
          </a:r>
        </a:p>
      </dsp:txBody>
      <dsp:txXfrm>
        <a:off x="6265311" y="1849545"/>
        <a:ext cx="2159342" cy="104709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2907" y="0"/>
          <a:ext cx="2452935" cy="51068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Select Account and S3 Bucket</a:t>
          </a:r>
        </a:p>
      </dsp:txBody>
      <dsp:txXfrm>
        <a:off x="258248" y="0"/>
        <a:ext cx="1942253" cy="510682"/>
      </dsp:txXfrm>
    </dsp:sp>
    <dsp:sp modelId="{3F8BE08A-46E1-4347-96ED-A71453B1966D}">
      <dsp:nvSpPr>
        <dsp:cNvPr id="0" name=""/>
        <dsp:cNvSpPr/>
      </dsp:nvSpPr>
      <dsp:spPr>
        <a:xfrm>
          <a:off x="2049081" y="0"/>
          <a:ext cx="4067616" cy="51068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Billing Report Selection</a:t>
          </a:r>
        </a:p>
      </dsp:txBody>
      <dsp:txXfrm>
        <a:off x="2304422" y="0"/>
        <a:ext cx="3556934" cy="510682"/>
      </dsp:txXfrm>
    </dsp:sp>
    <dsp:sp modelId="{5E8BEF15-695E-CD44-9200-3DD0F4DF1D8D}">
      <dsp:nvSpPr>
        <dsp:cNvPr id="0" name=""/>
        <dsp:cNvSpPr/>
      </dsp:nvSpPr>
      <dsp:spPr>
        <a:xfrm>
          <a:off x="5709936" y="0"/>
          <a:ext cx="2919775" cy="51068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Index </a:t>
          </a:r>
          <a:r>
            <a:rPr lang="mr-IN" sz="1400" kern="1200" dirty="0"/>
            <a:t>–</a:t>
          </a:r>
          <a:r>
            <a:rPr lang="en-US" sz="1400" kern="1200" dirty="0"/>
            <a:t> default</a:t>
          </a:r>
        </a:p>
        <a:p>
          <a:pPr marL="0" lvl="0" indent="0" algn="ctr" defTabSz="622300">
            <a:lnSpc>
              <a:spcPct val="90000"/>
            </a:lnSpc>
            <a:spcBef>
              <a:spcPct val="0"/>
            </a:spcBef>
            <a:spcAft>
              <a:spcPct val="35000"/>
            </a:spcAft>
            <a:buNone/>
          </a:pPr>
          <a:r>
            <a:rPr lang="en-US" sz="1400" kern="1200" dirty="0"/>
            <a:t>Sourcetype </a:t>
          </a:r>
          <a:r>
            <a:rPr lang="mr-IN" sz="1400" kern="1200" dirty="0"/>
            <a:t>–</a:t>
          </a:r>
          <a:r>
            <a:rPr lang="en-US" sz="1400" kern="1200" dirty="0"/>
            <a:t> </a:t>
          </a:r>
          <a:r>
            <a:rPr lang="en-US" sz="1400" kern="1200" dirty="0" err="1"/>
            <a:t>aws:billing</a:t>
          </a:r>
          <a:endParaRPr lang="en-US" sz="1400" kern="1200" dirty="0"/>
        </a:p>
      </dsp:txBody>
      <dsp:txXfrm>
        <a:off x="5965277" y="0"/>
        <a:ext cx="2409093" cy="510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21F27-ADC3-CE40-8076-2FA609C96FDC}">
      <dsp:nvSpPr>
        <dsp:cNvPr id="0" name=""/>
        <dsp:cNvSpPr/>
      </dsp:nvSpPr>
      <dsp:spPr>
        <a:xfrm>
          <a:off x="1032" y="0"/>
          <a:ext cx="1691568" cy="796505"/>
        </a:xfrm>
        <a:prstGeom prst="homePlate">
          <a:avLst>
            <a:gd name="adj" fmla="val 25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238699" bIns="35560" numCol="1" spcCol="1270" anchor="ctr" anchorCtr="0">
          <a:noAutofit/>
        </a:bodyPr>
        <a:lstStyle/>
        <a:p>
          <a:pPr marL="0" lvl="0" indent="0" algn="ctr" defTabSz="622300">
            <a:lnSpc>
              <a:spcPct val="90000"/>
            </a:lnSpc>
            <a:spcBef>
              <a:spcPct val="0"/>
            </a:spcBef>
            <a:spcAft>
              <a:spcPct val="35000"/>
            </a:spcAft>
            <a:buNone/>
          </a:pPr>
          <a:r>
            <a:rPr lang="en-US" sz="1400" kern="1200" dirty="0"/>
            <a:t>AWS Home</a:t>
          </a:r>
        </a:p>
      </dsp:txBody>
      <dsp:txXfrm>
        <a:off x="1032" y="0"/>
        <a:ext cx="1592005" cy="796505"/>
      </dsp:txXfrm>
    </dsp:sp>
    <dsp:sp modelId="{33000DCB-40C5-184F-A298-8B8F186C088D}">
      <dsp:nvSpPr>
        <dsp:cNvPr id="0" name=""/>
        <dsp:cNvSpPr/>
      </dsp:nvSpPr>
      <dsp:spPr>
        <a:xfrm>
          <a:off x="1354287" y="0"/>
          <a:ext cx="1691568" cy="796505"/>
        </a:xfrm>
        <a:prstGeom prst="chevron">
          <a:avLst>
            <a:gd name="adj" fmla="val 25000"/>
          </a:avLst>
        </a:prstGeom>
        <a:gradFill rotWithShape="0">
          <a:gsLst>
            <a:gs pos="0">
              <a:schemeClr val="accent1">
                <a:shade val="50000"/>
                <a:hueOff val="151731"/>
                <a:satOff val="-8916"/>
                <a:lumOff val="15440"/>
                <a:alphaOff val="0"/>
                <a:satMod val="103000"/>
                <a:lumMod val="102000"/>
                <a:tint val="94000"/>
              </a:schemeClr>
            </a:gs>
            <a:gs pos="50000">
              <a:schemeClr val="accent1">
                <a:shade val="50000"/>
                <a:hueOff val="151731"/>
                <a:satOff val="-8916"/>
                <a:lumOff val="15440"/>
                <a:alphaOff val="0"/>
                <a:satMod val="110000"/>
                <a:lumMod val="100000"/>
                <a:shade val="100000"/>
              </a:schemeClr>
            </a:gs>
            <a:gs pos="100000">
              <a:schemeClr val="accent1">
                <a:shade val="50000"/>
                <a:hueOff val="151731"/>
                <a:satOff val="-8916"/>
                <a:lumOff val="154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59675" bIns="35560" numCol="1" spcCol="1270" anchor="ctr" anchorCtr="0">
          <a:noAutofit/>
        </a:bodyPr>
        <a:lstStyle/>
        <a:p>
          <a:pPr marL="0" lvl="0" indent="0" algn="ctr" defTabSz="622300">
            <a:lnSpc>
              <a:spcPct val="90000"/>
            </a:lnSpc>
            <a:spcBef>
              <a:spcPct val="0"/>
            </a:spcBef>
            <a:spcAft>
              <a:spcPct val="35000"/>
            </a:spcAft>
            <a:buNone/>
          </a:pPr>
          <a:r>
            <a:rPr lang="en-US" sz="1400" kern="1200" dirty="0"/>
            <a:t>EC2 Instances</a:t>
          </a:r>
        </a:p>
      </dsp:txBody>
      <dsp:txXfrm>
        <a:off x="1553413" y="0"/>
        <a:ext cx="1293316" cy="796505"/>
      </dsp:txXfrm>
    </dsp:sp>
    <dsp:sp modelId="{63AF21B6-37D5-C44B-8460-3376389174D2}">
      <dsp:nvSpPr>
        <dsp:cNvPr id="0" name=""/>
        <dsp:cNvSpPr/>
      </dsp:nvSpPr>
      <dsp:spPr>
        <a:xfrm>
          <a:off x="2707541" y="0"/>
          <a:ext cx="1691568" cy="796505"/>
        </a:xfrm>
        <a:prstGeom prst="chevron">
          <a:avLst>
            <a:gd name="adj" fmla="val 25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59675" bIns="35560" numCol="1" spcCol="1270" anchor="ctr" anchorCtr="0">
          <a:noAutofit/>
        </a:bodyPr>
        <a:lstStyle/>
        <a:p>
          <a:pPr marL="0" lvl="0" indent="0" algn="ctr" defTabSz="622300">
            <a:lnSpc>
              <a:spcPct val="90000"/>
            </a:lnSpc>
            <a:spcBef>
              <a:spcPct val="0"/>
            </a:spcBef>
            <a:spcAft>
              <a:spcPct val="35000"/>
            </a:spcAft>
            <a:buNone/>
          </a:pPr>
          <a:r>
            <a:rPr lang="en-US" sz="1400" kern="1200" dirty="0"/>
            <a:t>Select EC2 Instance</a:t>
          </a:r>
        </a:p>
      </dsp:txBody>
      <dsp:txXfrm>
        <a:off x="2906667" y="0"/>
        <a:ext cx="1293316" cy="796505"/>
      </dsp:txXfrm>
    </dsp:sp>
    <dsp:sp modelId="{D9791F11-AEE8-9F46-8A1F-7D718DBF87E3}">
      <dsp:nvSpPr>
        <dsp:cNvPr id="0" name=""/>
        <dsp:cNvSpPr/>
      </dsp:nvSpPr>
      <dsp:spPr>
        <a:xfrm>
          <a:off x="4060796" y="0"/>
          <a:ext cx="1691568" cy="796505"/>
        </a:xfrm>
        <a:prstGeom prst="chevron">
          <a:avLst>
            <a:gd name="adj" fmla="val 25000"/>
          </a:avLst>
        </a:prstGeom>
        <a:gradFill rotWithShape="0">
          <a:gsLst>
            <a:gs pos="0">
              <a:schemeClr val="accent1">
                <a:shade val="50000"/>
                <a:hueOff val="455193"/>
                <a:satOff val="-26747"/>
                <a:lumOff val="46319"/>
                <a:alphaOff val="0"/>
                <a:satMod val="103000"/>
                <a:lumMod val="102000"/>
                <a:tint val="94000"/>
              </a:schemeClr>
            </a:gs>
            <a:gs pos="50000">
              <a:schemeClr val="accent1">
                <a:shade val="50000"/>
                <a:hueOff val="455193"/>
                <a:satOff val="-26747"/>
                <a:lumOff val="46319"/>
                <a:alphaOff val="0"/>
                <a:satMod val="110000"/>
                <a:lumMod val="100000"/>
                <a:shade val="100000"/>
              </a:schemeClr>
            </a:gs>
            <a:gs pos="100000">
              <a:schemeClr val="accent1">
                <a:shade val="50000"/>
                <a:hueOff val="455193"/>
                <a:satOff val="-26747"/>
                <a:lumOff val="463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59675" bIns="35560" numCol="1" spcCol="1270" anchor="t" anchorCtr="0">
          <a:noAutofit/>
        </a:bodyPr>
        <a:lstStyle/>
        <a:p>
          <a:pPr marL="0" lvl="0" indent="0" algn="l" defTabSz="622300">
            <a:lnSpc>
              <a:spcPct val="90000"/>
            </a:lnSpc>
            <a:spcBef>
              <a:spcPct val="0"/>
            </a:spcBef>
            <a:spcAft>
              <a:spcPct val="35000"/>
            </a:spcAft>
            <a:buNone/>
          </a:pPr>
          <a:r>
            <a:rPr lang="en-US" sz="1400" kern="1200" dirty="0"/>
            <a:t>Actions</a:t>
          </a:r>
        </a:p>
        <a:p>
          <a:pPr marL="57150" lvl="1" indent="-57150" algn="l" defTabSz="488950">
            <a:lnSpc>
              <a:spcPct val="90000"/>
            </a:lnSpc>
            <a:spcBef>
              <a:spcPct val="0"/>
            </a:spcBef>
            <a:spcAft>
              <a:spcPct val="15000"/>
            </a:spcAft>
            <a:buChar char="•"/>
          </a:pPr>
          <a:r>
            <a:rPr lang="en-US" sz="1100" kern="1200" dirty="0"/>
            <a:t>Instance Settings</a:t>
          </a:r>
        </a:p>
        <a:p>
          <a:pPr marL="57150" lvl="1" indent="-57150" algn="l" defTabSz="488950">
            <a:lnSpc>
              <a:spcPct val="90000"/>
            </a:lnSpc>
            <a:spcBef>
              <a:spcPct val="0"/>
            </a:spcBef>
            <a:spcAft>
              <a:spcPct val="15000"/>
            </a:spcAft>
            <a:buChar char="•"/>
          </a:pPr>
          <a:r>
            <a:rPr lang="en-US" sz="1100" kern="1200" dirty="0"/>
            <a:t>Attach/Replace IAM Role</a:t>
          </a:r>
        </a:p>
      </dsp:txBody>
      <dsp:txXfrm>
        <a:off x="4259922" y="0"/>
        <a:ext cx="1293316" cy="796505"/>
      </dsp:txXfrm>
    </dsp:sp>
    <dsp:sp modelId="{F5F03F9A-E7C9-CE41-BC37-D66D563F7DEF}">
      <dsp:nvSpPr>
        <dsp:cNvPr id="0" name=""/>
        <dsp:cNvSpPr/>
      </dsp:nvSpPr>
      <dsp:spPr>
        <a:xfrm>
          <a:off x="5414050" y="0"/>
          <a:ext cx="1691568" cy="796505"/>
        </a:xfrm>
        <a:prstGeom prst="chevron">
          <a:avLst>
            <a:gd name="adj" fmla="val 25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59675" bIns="35560" numCol="1" spcCol="1270" anchor="ctr" anchorCtr="0">
          <a:noAutofit/>
        </a:bodyPr>
        <a:lstStyle/>
        <a:p>
          <a:pPr marL="0" lvl="0" indent="0" algn="ctr" defTabSz="622300">
            <a:lnSpc>
              <a:spcPct val="90000"/>
            </a:lnSpc>
            <a:spcBef>
              <a:spcPct val="0"/>
            </a:spcBef>
            <a:spcAft>
              <a:spcPct val="35000"/>
            </a:spcAft>
            <a:buNone/>
          </a:pPr>
          <a:r>
            <a:rPr lang="en-US" sz="1400" kern="1200" dirty="0"/>
            <a:t>Select Existing Policy</a:t>
          </a:r>
        </a:p>
      </dsp:txBody>
      <dsp:txXfrm>
        <a:off x="5613176" y="0"/>
        <a:ext cx="1293316" cy="796505"/>
      </dsp:txXfrm>
    </dsp:sp>
    <dsp:sp modelId="{03410F43-45F1-BA4A-8107-0525C5A823D8}">
      <dsp:nvSpPr>
        <dsp:cNvPr id="0" name=""/>
        <dsp:cNvSpPr/>
      </dsp:nvSpPr>
      <dsp:spPr>
        <a:xfrm>
          <a:off x="6767305" y="0"/>
          <a:ext cx="1691568" cy="796505"/>
        </a:xfrm>
        <a:prstGeom prst="chevron">
          <a:avLst>
            <a:gd name="adj" fmla="val 25000"/>
          </a:avLst>
        </a:prstGeom>
        <a:gradFill rotWithShape="0">
          <a:gsLst>
            <a:gs pos="0">
              <a:schemeClr val="accent1">
                <a:shade val="50000"/>
                <a:hueOff val="151731"/>
                <a:satOff val="-8916"/>
                <a:lumOff val="15440"/>
                <a:alphaOff val="0"/>
                <a:satMod val="103000"/>
                <a:lumMod val="102000"/>
                <a:tint val="94000"/>
              </a:schemeClr>
            </a:gs>
            <a:gs pos="50000">
              <a:schemeClr val="accent1">
                <a:shade val="50000"/>
                <a:hueOff val="151731"/>
                <a:satOff val="-8916"/>
                <a:lumOff val="15440"/>
                <a:alphaOff val="0"/>
                <a:satMod val="110000"/>
                <a:lumMod val="100000"/>
                <a:shade val="100000"/>
              </a:schemeClr>
            </a:gs>
            <a:gs pos="100000">
              <a:schemeClr val="accent1">
                <a:shade val="50000"/>
                <a:hueOff val="151731"/>
                <a:satOff val="-8916"/>
                <a:lumOff val="154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9675" tIns="35560" rIns="59675" bIns="35560" numCol="1" spcCol="1270" anchor="ctr" anchorCtr="0">
          <a:noAutofit/>
        </a:bodyPr>
        <a:lstStyle/>
        <a:p>
          <a:pPr marL="0" lvl="0" indent="0" algn="ctr" defTabSz="622300">
            <a:lnSpc>
              <a:spcPct val="90000"/>
            </a:lnSpc>
            <a:spcBef>
              <a:spcPct val="0"/>
            </a:spcBef>
            <a:spcAft>
              <a:spcPct val="35000"/>
            </a:spcAft>
            <a:buNone/>
          </a:pPr>
          <a:r>
            <a:rPr lang="en-US" sz="1400" kern="1200"/>
            <a:t>Apply</a:t>
          </a:r>
        </a:p>
      </dsp:txBody>
      <dsp:txXfrm>
        <a:off x="6966431" y="0"/>
        <a:ext cx="1293316" cy="7965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384" y="0"/>
          <a:ext cx="2689332" cy="51068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Select Account and Region</a:t>
          </a:r>
        </a:p>
      </dsp:txBody>
      <dsp:txXfrm>
        <a:off x="258725" y="0"/>
        <a:ext cx="2178650" cy="510682"/>
      </dsp:txXfrm>
    </dsp:sp>
    <dsp:sp modelId="{A45A78F7-5C95-354E-A42C-7AF8CE5394FE}">
      <dsp:nvSpPr>
        <dsp:cNvPr id="0" name=""/>
        <dsp:cNvSpPr/>
      </dsp:nvSpPr>
      <dsp:spPr>
        <a:xfrm>
          <a:off x="2246754" y="0"/>
          <a:ext cx="3627280" cy="51068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Select SQS</a:t>
          </a:r>
        </a:p>
      </dsp:txBody>
      <dsp:txXfrm>
        <a:off x="2502095" y="0"/>
        <a:ext cx="3116598" cy="510682"/>
      </dsp:txXfrm>
    </dsp:sp>
    <dsp:sp modelId="{5E8BEF15-695E-CD44-9200-3DD0F4DF1D8D}">
      <dsp:nvSpPr>
        <dsp:cNvPr id="0" name=""/>
        <dsp:cNvSpPr/>
      </dsp:nvSpPr>
      <dsp:spPr>
        <a:xfrm>
          <a:off x="5428072" y="0"/>
          <a:ext cx="3201163" cy="51068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Index </a:t>
          </a:r>
          <a:r>
            <a:rPr lang="mr-IN" sz="1400" kern="1200" dirty="0"/>
            <a:t>–</a:t>
          </a:r>
          <a:r>
            <a:rPr lang="en-US" sz="1400" kern="1200" dirty="0"/>
            <a:t> default</a:t>
          </a:r>
        </a:p>
        <a:p>
          <a:pPr marL="0" lvl="0" indent="0" algn="ctr" defTabSz="622300">
            <a:lnSpc>
              <a:spcPct val="90000"/>
            </a:lnSpc>
            <a:spcBef>
              <a:spcPct val="0"/>
            </a:spcBef>
            <a:spcAft>
              <a:spcPct val="35000"/>
            </a:spcAft>
            <a:buNone/>
          </a:pPr>
          <a:r>
            <a:rPr lang="en-US" sz="1400" kern="1200" dirty="0"/>
            <a:t>Sourcetype </a:t>
          </a:r>
          <a:r>
            <a:rPr lang="mr-IN" sz="1400" kern="1200" dirty="0"/>
            <a:t>–</a:t>
          </a:r>
          <a:r>
            <a:rPr lang="en-US" sz="1400" kern="1200" dirty="0"/>
            <a:t> </a:t>
          </a:r>
          <a:r>
            <a:rPr lang="en-US" sz="1400" kern="1200" dirty="0" err="1"/>
            <a:t>aws:config</a:t>
          </a:r>
          <a:endParaRPr lang="en-US" sz="1400" kern="1200" dirty="0"/>
        </a:p>
      </dsp:txBody>
      <dsp:txXfrm>
        <a:off x="5683413" y="0"/>
        <a:ext cx="2690481" cy="5106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2259" y="0"/>
          <a:ext cx="2866001" cy="521971"/>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Select Account and Region</a:t>
          </a:r>
        </a:p>
      </dsp:txBody>
      <dsp:txXfrm>
        <a:off x="263245" y="0"/>
        <a:ext cx="2344030" cy="521971"/>
      </dsp:txXfrm>
    </dsp:sp>
    <dsp:sp modelId="{A45A78F7-5C95-354E-A42C-7AF8CE5394FE}">
      <dsp:nvSpPr>
        <dsp:cNvPr id="0" name=""/>
        <dsp:cNvSpPr/>
      </dsp:nvSpPr>
      <dsp:spPr>
        <a:xfrm>
          <a:off x="2483418" y="0"/>
          <a:ext cx="3769343" cy="521971"/>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Select Rules</a:t>
          </a:r>
        </a:p>
      </dsp:txBody>
      <dsp:txXfrm>
        <a:off x="2744404" y="0"/>
        <a:ext cx="3247372" cy="521971"/>
      </dsp:txXfrm>
    </dsp:sp>
    <dsp:sp modelId="{5E8BEF15-695E-CD44-9200-3DD0F4DF1D8D}">
      <dsp:nvSpPr>
        <dsp:cNvPr id="0" name=""/>
        <dsp:cNvSpPr/>
      </dsp:nvSpPr>
      <dsp:spPr>
        <a:xfrm>
          <a:off x="5867919" y="0"/>
          <a:ext cx="2762440" cy="521971"/>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Index </a:t>
          </a:r>
          <a:r>
            <a:rPr lang="mr-IN" sz="1200" kern="1200" dirty="0"/>
            <a:t>–</a:t>
          </a:r>
          <a:r>
            <a:rPr lang="en-US" sz="1200" kern="1200" dirty="0"/>
            <a:t> default</a:t>
          </a:r>
        </a:p>
        <a:p>
          <a:pPr marL="0" lvl="0" indent="0" algn="ctr" defTabSz="533400">
            <a:lnSpc>
              <a:spcPct val="90000"/>
            </a:lnSpc>
            <a:spcBef>
              <a:spcPct val="0"/>
            </a:spcBef>
            <a:spcAft>
              <a:spcPct val="35000"/>
            </a:spcAft>
            <a:buNone/>
          </a:pPr>
          <a:r>
            <a:rPr lang="en-US" sz="1200" kern="1200" dirty="0"/>
            <a:t>Sourcetype </a:t>
          </a:r>
          <a:r>
            <a:rPr lang="mr-IN" sz="1200" kern="1200" dirty="0"/>
            <a:t>–</a:t>
          </a:r>
          <a:r>
            <a:rPr lang="en-US" sz="1200" kern="1200" dirty="0"/>
            <a:t> </a:t>
          </a:r>
          <a:r>
            <a:rPr lang="en-US" sz="1200" kern="1200" dirty="0" err="1"/>
            <a:t>aws:config:rules</a:t>
          </a:r>
          <a:endParaRPr lang="en-US" sz="1200" kern="1200" dirty="0"/>
        </a:p>
      </dsp:txBody>
      <dsp:txXfrm>
        <a:off x="6128905" y="0"/>
        <a:ext cx="2240469" cy="5219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04331-55BA-9F4A-96E9-9435152ED8CD}">
      <dsp:nvSpPr>
        <dsp:cNvPr id="0" name=""/>
        <dsp:cNvSpPr/>
      </dsp:nvSpPr>
      <dsp:spPr>
        <a:xfrm>
          <a:off x="3937" y="0"/>
          <a:ext cx="3442703" cy="521208"/>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Select Regions</a:t>
          </a:r>
        </a:p>
      </dsp:txBody>
      <dsp:txXfrm>
        <a:off x="3937" y="0"/>
        <a:ext cx="3312401" cy="521208"/>
      </dsp:txXfrm>
    </dsp:sp>
    <dsp:sp modelId="{FCA847A6-0EF4-A64E-A754-156E0BA230FD}">
      <dsp:nvSpPr>
        <dsp:cNvPr id="0" name=""/>
        <dsp:cNvSpPr/>
      </dsp:nvSpPr>
      <dsp:spPr>
        <a:xfrm>
          <a:off x="2758100" y="0"/>
          <a:ext cx="3442703" cy="521208"/>
        </a:xfrm>
        <a:prstGeom prst="chevron">
          <a:avLst/>
        </a:prstGeom>
        <a:gradFill rotWithShape="0">
          <a:gsLst>
            <a:gs pos="0">
              <a:schemeClr val="accent1">
                <a:shade val="80000"/>
                <a:hueOff val="203476"/>
                <a:satOff val="-11542"/>
                <a:lumOff val="15121"/>
                <a:alphaOff val="0"/>
                <a:satMod val="103000"/>
                <a:lumMod val="102000"/>
                <a:tint val="94000"/>
              </a:schemeClr>
            </a:gs>
            <a:gs pos="50000">
              <a:schemeClr val="accent1">
                <a:shade val="80000"/>
                <a:hueOff val="203476"/>
                <a:satOff val="-11542"/>
                <a:lumOff val="15121"/>
                <a:alphaOff val="0"/>
                <a:satMod val="110000"/>
                <a:lumMod val="100000"/>
                <a:shade val="100000"/>
              </a:schemeClr>
            </a:gs>
            <a:gs pos="100000">
              <a:schemeClr val="accent1">
                <a:shade val="80000"/>
                <a:hueOff val="203476"/>
                <a:satOff val="-11542"/>
                <a:lumOff val="151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Select Services / Metrics</a:t>
          </a:r>
        </a:p>
      </dsp:txBody>
      <dsp:txXfrm>
        <a:off x="3018704" y="0"/>
        <a:ext cx="2921495" cy="521208"/>
      </dsp:txXfrm>
    </dsp:sp>
    <dsp:sp modelId="{3521B663-3DAA-0142-9676-902C03695F6F}">
      <dsp:nvSpPr>
        <dsp:cNvPr id="0" name=""/>
        <dsp:cNvSpPr/>
      </dsp:nvSpPr>
      <dsp:spPr>
        <a:xfrm>
          <a:off x="5512263" y="0"/>
          <a:ext cx="3442703" cy="521208"/>
        </a:xfrm>
        <a:prstGeom prst="chevron">
          <a:avLst/>
        </a:prstGeom>
        <a:gradFill rotWithShape="0">
          <a:gsLst>
            <a:gs pos="0">
              <a:schemeClr val="accent1">
                <a:shade val="80000"/>
                <a:hueOff val="406952"/>
                <a:satOff val="-23084"/>
                <a:lumOff val="30243"/>
                <a:alphaOff val="0"/>
                <a:satMod val="103000"/>
                <a:lumMod val="102000"/>
                <a:tint val="94000"/>
              </a:schemeClr>
            </a:gs>
            <a:gs pos="50000">
              <a:schemeClr val="accent1">
                <a:shade val="80000"/>
                <a:hueOff val="406952"/>
                <a:satOff val="-23084"/>
                <a:lumOff val="30243"/>
                <a:alphaOff val="0"/>
                <a:satMod val="110000"/>
                <a:lumMod val="100000"/>
                <a:shade val="100000"/>
              </a:schemeClr>
            </a:gs>
            <a:gs pos="100000">
              <a:schemeClr val="accent1">
                <a:shade val="80000"/>
                <a:hueOff val="406952"/>
                <a:satOff val="-23084"/>
                <a:lumOff val="302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index - default </a:t>
          </a:r>
          <a:br>
            <a:rPr lang="en-US" sz="1600" kern="1200" dirty="0"/>
          </a:br>
          <a:r>
            <a:rPr lang="en-US" sz="1600" kern="1200" dirty="0" err="1"/>
            <a:t>sourcetype</a:t>
          </a:r>
          <a:r>
            <a:rPr lang="en-US" sz="1600" kern="1200" dirty="0"/>
            <a:t> - </a:t>
          </a:r>
          <a:r>
            <a:rPr lang="en-US" sz="1600" kern="1200" dirty="0" err="1"/>
            <a:t>aws:cloudwatch</a:t>
          </a:r>
          <a:endParaRPr lang="en-US" sz="1600" kern="1200" dirty="0"/>
        </a:p>
      </dsp:txBody>
      <dsp:txXfrm>
        <a:off x="5772867" y="0"/>
        <a:ext cx="2921495" cy="5212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1114" y="0"/>
          <a:ext cx="3035030" cy="51068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Select Account and Region</a:t>
          </a:r>
        </a:p>
      </dsp:txBody>
      <dsp:txXfrm>
        <a:off x="256455" y="0"/>
        <a:ext cx="2524348" cy="510682"/>
      </dsp:txXfrm>
    </dsp:sp>
    <dsp:sp modelId="{A45A78F7-5C95-354E-A42C-7AF8CE5394FE}">
      <dsp:nvSpPr>
        <dsp:cNvPr id="0" name=""/>
        <dsp:cNvSpPr/>
      </dsp:nvSpPr>
      <dsp:spPr>
        <a:xfrm>
          <a:off x="2532856" y="0"/>
          <a:ext cx="2989281" cy="51068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Select SQS</a:t>
          </a:r>
        </a:p>
      </dsp:txBody>
      <dsp:txXfrm>
        <a:off x="2788197" y="0"/>
        <a:ext cx="2478599" cy="510682"/>
      </dsp:txXfrm>
    </dsp:sp>
    <dsp:sp modelId="{5E8BEF15-695E-CD44-9200-3DD0F4DF1D8D}">
      <dsp:nvSpPr>
        <dsp:cNvPr id="0" name=""/>
        <dsp:cNvSpPr/>
      </dsp:nvSpPr>
      <dsp:spPr>
        <a:xfrm>
          <a:off x="5018850" y="0"/>
          <a:ext cx="3612655" cy="51068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Index - default </a:t>
          </a:r>
        </a:p>
        <a:p>
          <a:pPr marL="0" lvl="0" indent="0" algn="ctr" defTabSz="622300">
            <a:lnSpc>
              <a:spcPct val="90000"/>
            </a:lnSpc>
            <a:spcBef>
              <a:spcPct val="0"/>
            </a:spcBef>
            <a:spcAft>
              <a:spcPct val="35000"/>
            </a:spcAft>
            <a:buNone/>
          </a:pPr>
          <a:r>
            <a:rPr lang="en-US" sz="1400" kern="1200" dirty="0"/>
            <a:t>Sourcetype - aws:cloudtrail </a:t>
          </a:r>
        </a:p>
      </dsp:txBody>
      <dsp:txXfrm>
        <a:off x="5274191" y="0"/>
        <a:ext cx="3101973" cy="5106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910" y="0"/>
          <a:ext cx="4260227" cy="51068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Select Account and Region</a:t>
          </a:r>
        </a:p>
      </dsp:txBody>
      <dsp:txXfrm>
        <a:off x="259251" y="0"/>
        <a:ext cx="3749545" cy="510682"/>
      </dsp:txXfrm>
    </dsp:sp>
    <dsp:sp modelId="{5E8BEF15-695E-CD44-9200-3DD0F4DF1D8D}">
      <dsp:nvSpPr>
        <dsp:cNvPr id="0" name=""/>
        <dsp:cNvSpPr/>
      </dsp:nvSpPr>
      <dsp:spPr>
        <a:xfrm>
          <a:off x="3557679" y="0"/>
          <a:ext cx="5071030" cy="51068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Index </a:t>
          </a:r>
          <a:r>
            <a:rPr lang="mr-IN" sz="1400" kern="1200" dirty="0"/>
            <a:t>–</a:t>
          </a:r>
          <a:r>
            <a:rPr lang="en-US" sz="1400" kern="1200" dirty="0"/>
            <a:t> default</a:t>
          </a:r>
        </a:p>
        <a:p>
          <a:pPr marL="0" lvl="0" indent="0" algn="ctr" defTabSz="622300">
            <a:lnSpc>
              <a:spcPct val="90000"/>
            </a:lnSpc>
            <a:spcBef>
              <a:spcPct val="0"/>
            </a:spcBef>
            <a:spcAft>
              <a:spcPct val="35000"/>
            </a:spcAft>
            <a:buNone/>
          </a:pPr>
          <a:r>
            <a:rPr lang="en-US" sz="1400" kern="1200" dirty="0"/>
            <a:t>Sourcetype </a:t>
          </a:r>
          <a:r>
            <a:rPr lang="mr-IN" sz="1400" kern="1200" dirty="0"/>
            <a:t>–</a:t>
          </a:r>
          <a:r>
            <a:rPr lang="en-US" sz="1400" kern="1200" dirty="0"/>
            <a:t> </a:t>
          </a:r>
          <a:r>
            <a:rPr lang="en-US" sz="1400" kern="1200" dirty="0" err="1"/>
            <a:t>aws:inspector</a:t>
          </a:r>
          <a:endParaRPr lang="en-US" sz="1400" kern="1200" dirty="0"/>
        </a:p>
      </dsp:txBody>
      <dsp:txXfrm>
        <a:off x="3813020" y="0"/>
        <a:ext cx="4560348" cy="5106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2907" y="0"/>
          <a:ext cx="2452935" cy="51068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Select Account and Region</a:t>
          </a:r>
        </a:p>
      </dsp:txBody>
      <dsp:txXfrm>
        <a:off x="258248" y="0"/>
        <a:ext cx="1942253" cy="510682"/>
      </dsp:txXfrm>
    </dsp:sp>
    <dsp:sp modelId="{A87976B0-9B88-9D4B-93F9-136307C3E9DE}">
      <dsp:nvSpPr>
        <dsp:cNvPr id="0" name=""/>
        <dsp:cNvSpPr/>
      </dsp:nvSpPr>
      <dsp:spPr>
        <a:xfrm>
          <a:off x="2049081" y="0"/>
          <a:ext cx="4067616" cy="51068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Description API Intervals</a:t>
          </a:r>
        </a:p>
      </dsp:txBody>
      <dsp:txXfrm>
        <a:off x="2304422" y="0"/>
        <a:ext cx="3556934" cy="510682"/>
      </dsp:txXfrm>
    </dsp:sp>
    <dsp:sp modelId="{5E8BEF15-695E-CD44-9200-3DD0F4DF1D8D}">
      <dsp:nvSpPr>
        <dsp:cNvPr id="0" name=""/>
        <dsp:cNvSpPr/>
      </dsp:nvSpPr>
      <dsp:spPr>
        <a:xfrm>
          <a:off x="5709936" y="0"/>
          <a:ext cx="2919775" cy="51068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Index </a:t>
          </a:r>
          <a:r>
            <a:rPr lang="mr-IN" sz="1400" kern="1200" dirty="0"/>
            <a:t>–</a:t>
          </a:r>
          <a:r>
            <a:rPr lang="en-US" sz="1400" kern="1200" dirty="0"/>
            <a:t> default</a:t>
          </a:r>
        </a:p>
        <a:p>
          <a:pPr marL="0" lvl="0" indent="0" algn="ctr" defTabSz="622300">
            <a:lnSpc>
              <a:spcPct val="90000"/>
            </a:lnSpc>
            <a:spcBef>
              <a:spcPct val="0"/>
            </a:spcBef>
            <a:spcAft>
              <a:spcPct val="35000"/>
            </a:spcAft>
            <a:buNone/>
          </a:pPr>
          <a:r>
            <a:rPr lang="en-US" sz="1400" kern="1200" dirty="0"/>
            <a:t>Sourcetype </a:t>
          </a:r>
          <a:r>
            <a:rPr lang="mr-IN" sz="1400" kern="1200" dirty="0"/>
            <a:t>–</a:t>
          </a:r>
          <a:r>
            <a:rPr lang="en-US" sz="1400" kern="1200" dirty="0" err="1"/>
            <a:t>aws:description</a:t>
          </a:r>
          <a:endParaRPr lang="en-US" sz="1400" kern="1200" dirty="0"/>
        </a:p>
      </dsp:txBody>
      <dsp:txXfrm>
        <a:off x="5965277" y="0"/>
        <a:ext cx="2409093" cy="5106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10/15/18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10/15/18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legacy</a:t>
            </a:r>
            <a:r>
              <a:rPr lang="en-US" baseline="0" dirty="0"/>
              <a:t> inputs for AWS Config and AWS CloudTrail leverage one modular input for each service. While this allows for the collection of the data, it introduces a single point of failure which can stop collecting data if the HWF goes down.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1611251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SQS Based S3 input method allows for data collection to be scaled across multiple heavy forwarders.</a:t>
            </a:r>
            <a:r>
              <a:rPr lang="en-US" baseline="0" dirty="0"/>
              <a:t> This is possible since the inputs are stateless, unlike the legacy inputs, which allows for multiple inputs to be placed across a </a:t>
            </a:r>
            <a:r>
              <a:rPr lang="en-US" baseline="0" dirty="0" err="1"/>
              <a:t>hwf</a:t>
            </a:r>
            <a:r>
              <a:rPr lang="en-US" baseline="0" dirty="0"/>
              <a:t> collection tier.  The SQS Based S3 input leverages the dead letter queue from the AWS SQS service to keep the state of the events.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1936880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the supported inputs for</a:t>
            </a:r>
            <a:r>
              <a:rPr lang="en-US" baseline="0" dirty="0"/>
              <a:t> the Splunk App for AWS and Add-on.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1736112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Under the Settings, name the input Config, select the region you are operating in and the select the AWS Config Queue (</a:t>
            </a:r>
            <a:r>
              <a:rPr lang="en-US" sz="1000" kern="1200" dirty="0" err="1">
                <a:solidFill>
                  <a:schemeClr val="tx1"/>
                </a:solidFill>
                <a:effectLst/>
                <a:latin typeface="+mn-lt"/>
                <a:ea typeface="ＭＳ Ｐゴシック" charset="0"/>
                <a:cs typeface="ＭＳ Ｐゴシック" charset="0"/>
              </a:rPr>
              <a:t>config</a:t>
            </a:r>
            <a:r>
              <a:rPr lang="en-US" sz="1000" kern="1200" dirty="0">
                <a:solidFill>
                  <a:schemeClr val="tx1"/>
                </a:solidFill>
                <a:effectLst/>
                <a:latin typeface="+mn-lt"/>
                <a:ea typeface="ＭＳ Ｐゴシック" charset="0"/>
                <a:cs typeface="ＭＳ Ｐゴシック" charset="0"/>
              </a:rPr>
              <a:t>-subscription):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 settings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1182303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Rules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 Rules: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AWS Account, then select the region you are using for your Cloud deployment:</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rules you want collected in Splunk then click “Save.” </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296545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CloudWatch (metrics)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CloudWatch:</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Give the input a name, CloudWatch and then select the AWS Account and finally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This will collect many services by default, but if you want to add more simply click the “Edit in advanced mode” and add the other services. Leave all the other settings as default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2055685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CloudTrail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CloudTrail-&gt;SQS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Cloudtrail, then select the AWS account, your default region and the </a:t>
            </a:r>
            <a:r>
              <a:rPr lang="en-US" sz="1000" kern="1200" dirty="0" err="1">
                <a:solidFill>
                  <a:schemeClr val="tx1"/>
                </a:solidFill>
                <a:effectLst/>
                <a:latin typeface="+mn-lt"/>
                <a:ea typeface="ＭＳ Ｐゴシック" charset="0"/>
                <a:cs typeface="ＭＳ Ｐゴシック" charset="0"/>
              </a:rPr>
              <a:t>cloudtrail</a:t>
            </a:r>
            <a:r>
              <a:rPr lang="en-US" sz="1000" kern="1200" dirty="0">
                <a:solidFill>
                  <a:schemeClr val="tx1"/>
                </a:solidFill>
                <a:effectLst/>
                <a:latin typeface="+mn-lt"/>
                <a:ea typeface="ＭＳ Ｐゴシック" charset="0"/>
                <a:cs typeface="ＭＳ Ｐゴシック" charset="0"/>
              </a:rPr>
              <a:t> SQS: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“Submit.”</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1661305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Inspector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Inspector:</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Inspector, then select the AWS account and the regions you want to collect from: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1698853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Description (metadata)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Description: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Description, select the AWS Account, and then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1443632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Billing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Billing:</a:t>
            </a:r>
          </a:p>
          <a:p>
            <a:endParaRPr lang="en-US" dirty="0"/>
          </a:p>
          <a:p>
            <a:r>
              <a:rPr lang="en-US" sz="1000" kern="1200" dirty="0">
                <a:solidFill>
                  <a:schemeClr val="tx1"/>
                </a:solidFill>
                <a:effectLst/>
                <a:latin typeface="+mn-lt"/>
                <a:ea typeface="ＭＳ Ｐゴシック" charset="0"/>
                <a:cs typeface="ＭＳ Ｐゴシック" charset="0"/>
              </a:rPr>
              <a:t>Name the input Billing, select the AWS Account, the Billing S3 bucket, then leave all the default settings. </a:t>
            </a:r>
          </a:p>
          <a:p>
            <a:r>
              <a:rPr lang="en-US" sz="1000" kern="1200" dirty="0">
                <a:solidFill>
                  <a:schemeClr val="tx1"/>
                </a:solidFill>
                <a:effectLst/>
                <a:latin typeface="+mn-lt"/>
                <a:ea typeface="ＭＳ Ｐゴシック" charset="0"/>
                <a:cs typeface="ＭＳ Ｐゴシック" charset="0"/>
              </a:rPr>
              <a:t>** Note, if you have a Splunk owned account, you will NOT be able to add this input.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102575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ways to enable your AWS account to the Splunk Add-on for AWS. The</a:t>
            </a:r>
            <a:r>
              <a:rPr lang="en-US" baseline="0" dirty="0"/>
              <a:t> first path is if you are using the Splunk Cloud Sales trial or any system where you do not have access to the AWS AMI running the Add-on. You will need to manually add your account using the </a:t>
            </a:r>
            <a:r>
              <a:rPr lang="en-US" baseline="0" dirty="0" err="1"/>
              <a:t>Access_Key</a:t>
            </a:r>
            <a:r>
              <a:rPr lang="en-US" baseline="0" dirty="0"/>
              <a:t> and </a:t>
            </a:r>
            <a:r>
              <a:rPr lang="en-US" baseline="0" dirty="0" err="1"/>
              <a:t>Secret_Key</a:t>
            </a:r>
            <a:r>
              <a:rPr lang="en-US" baseline="0" dirty="0"/>
              <a:t> found in your </a:t>
            </a:r>
            <a:r>
              <a:rPr lang="en-US" baseline="0" dirty="0" err="1"/>
              <a:t>credentials.csv</a:t>
            </a:r>
            <a:r>
              <a:rPr lang="en-US" baseline="0" dirty="0"/>
              <a:t> file.  The second path allows you to attach the AWS Policy directly on the machine where the Add-on will auto-discover the policy and account without having to use any keys.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1713837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Once this role is created, go to Splunk Add-on for AWS -&gt; Configurations -&gt; IAM Role and click Add. Then, take the role ARN and set it up in the Splunk Add-on for AWS as an IAM role. Use the </a:t>
            </a:r>
            <a:r>
              <a:rPr lang="en-US" sz="1000" kern="1200" dirty="0" err="1">
                <a:solidFill>
                  <a:schemeClr val="tx1"/>
                </a:solidFill>
                <a:effectLst/>
                <a:latin typeface="+mn-lt"/>
                <a:ea typeface="ＭＳ Ｐゴシック" charset="0"/>
                <a:cs typeface="ＭＳ Ｐゴシック" charset="0"/>
              </a:rPr>
              <a:t>AssumeRole</a:t>
            </a:r>
            <a:r>
              <a:rPr lang="en-US" sz="1000" kern="1200">
                <a:solidFill>
                  <a:schemeClr val="tx1"/>
                </a:solidFill>
                <a:effectLst/>
                <a:latin typeface="+mn-lt"/>
                <a:ea typeface="ＭＳ Ｐゴシック" charset="0"/>
                <a:cs typeface="ＭＳ Ｐゴシック" charset="0"/>
              </a:rPr>
              <a:t> field in any of the inputs to gain access to the sub-account AWS services.</a:t>
            </a:r>
            <a:r>
              <a:rPr lang="en-US">
                <a:effectLst/>
              </a:rPr>
              <a:t> </a:t>
            </a:r>
            <a:endParaRPr lang="en-US" sz="1000" kern="120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1579379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a:t>
            </a:r>
            <a:r>
              <a:rPr lang="en-US" baseline="0" dirty="0"/>
              <a:t> collect high volume data, such as VPC Flow Logs, you might want to leverage an AWS Lambda function to send data into Splunk via the HTTP Event Collector (HEC). AWS Lambda functions for this specific use case have been created in the “Blue Print’ section. For a more reliant solution, the Kinesis Firehose should be leveraged instead of a Lambda function. For more information on the Kinesis Firehose, please refer to Module 9 </a:t>
            </a:r>
            <a:r>
              <a:rPr lang="mr-IN" baseline="0" dirty="0"/>
              <a:t>–</a:t>
            </a:r>
            <a:r>
              <a:rPr lang="en-US" baseline="0" dirty="0"/>
              <a:t> Setting up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991941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the Splunk Cloud Sales trial</a:t>
            </a:r>
            <a:r>
              <a:rPr lang="en-US" baseline="0" dirty="0"/>
              <a:t> instance, the only way you can add your credentials will be using an IAM user account with an Access and Secret key.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137174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navigated to the Add-on</a:t>
            </a:r>
            <a:r>
              <a:rPr lang="en-US" baseline="0" dirty="0"/>
              <a:t> for AWS and clicked on Configuration-&gt; Create an account, and click Add.</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1559868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a:t>
            </a:r>
            <a:r>
              <a:rPr lang="en-US" baseline="0" dirty="0"/>
              <a:t> your account name along with the Access and Secret  Key.  Leave the region at Global unless you are using GovCloud or AWS China.  The keys can be found in your </a:t>
            </a:r>
            <a:r>
              <a:rPr lang="en-US" baseline="0" dirty="0" err="1"/>
              <a:t>credentials.csv</a:t>
            </a:r>
            <a:r>
              <a:rPr lang="en-US" baseline="0" dirty="0"/>
              <a:t> file. Click Add and you should see the account show up in the account list.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886493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solution</a:t>
            </a:r>
            <a:r>
              <a:rPr lang="en-US" baseline="0" dirty="0"/>
              <a:t> is used when you do not want to leverage your credentials from your users but rather attach the policy directly to the EC2 instance. Customers with direct access to the AWS AMI will probably use this method for authentication.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1173606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AWS console, navigate to the EC2 Dashboard then select</a:t>
            </a:r>
            <a:r>
              <a:rPr lang="en-US" baseline="0" dirty="0"/>
              <a:t> instances.  Click the box next to your instance running the Splunk Add-on for AWS and then click the Actions drop down and go to “Attach/Replace IAM Role.” Here, select the Splunk EC2 role you created earlier and attach it to this instance.  The Add-on for AWS will auto-discover this role and grant access to the </a:t>
            </a:r>
            <a:r>
              <a:rPr lang="en-US" baseline="0" dirty="0" err="1"/>
              <a:t>aws</a:t>
            </a:r>
            <a:r>
              <a:rPr lang="en-US" baseline="0" dirty="0"/>
              <a:t> services.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703173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buNone/>
            </a:pPr>
            <a:r>
              <a:rPr lang="en-US" sz="1200" dirty="0">
                <a:latin typeface="Calibri" charset="0"/>
              </a:rPr>
              <a:t>Splunk</a:t>
            </a:r>
            <a:r>
              <a:rPr lang="en-US" sz="1200" baseline="0" dirty="0">
                <a:latin typeface="Calibri" charset="0"/>
              </a:rPr>
              <a:t> provides comprehensive visibility for your AWS environment, allowing you to easily search, analyze, correlate, visualize, and act on your data.</a:t>
            </a:r>
            <a:endParaRPr lang="en-US" sz="1200" dirty="0">
              <a:latin typeface="Calibri" charset="0"/>
            </a:endParaRPr>
          </a:p>
        </p:txBody>
      </p:sp>
      <p:sp>
        <p:nvSpPr>
          <p:cNvPr id="4" name="Slide Number Placeholder 3"/>
          <p:cNvSpPr>
            <a:spLocks noGrp="1"/>
          </p:cNvSpPr>
          <p:nvPr>
            <p:ph type="sldNum" sz="quarter" idx="5"/>
          </p:nvPr>
        </p:nvSpPr>
        <p:spPr/>
        <p:txBody>
          <a:bodyPr/>
          <a:lstStyle/>
          <a:p>
            <a:pPr>
              <a:defRPr/>
            </a:pPr>
            <a:fld id="{58D73E64-2776-EE40-8F61-4885C40CDD32}"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1866037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a:t>
            </a:r>
            <a:r>
              <a:rPr lang="en-US" baseline="0" dirty="0"/>
              <a:t> Splunk Heavy Forwarder to collect the AWS data is the preferred way to collect the data from AWS.  The data coming from AWS requires modular inputs to connect to the AWS API’s and then a pull mechanism to collect the data.  Some data sources, like AWS VPC Flow Logs or other high volume sources, should be collected using more performant inputs like Lambda to HEC or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3642930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21810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74551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5"/>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6"/>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8" r:id="rId51"/>
    <p:sldLayoutId id="2147483849" r:id="rId52"/>
    <p:sldLayoutId id="2147483795"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23.tiff"/><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hyperlink" Target="http://docs.splunk.com/Documentation/AddOns/released/AWS/Configureinpu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1.pn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plunk.com/blog/2017/02/03/how-to-easily-stream-aws-cloudwatch-logs-to-splunk.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4 : Setup Splunk App for AWS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CCFBBF-3BDE-324B-99C6-8666C84FA122}"/>
              </a:ext>
            </a:extLst>
          </p:cNvPr>
          <p:cNvPicPr>
            <a:picLocks noChangeAspect="1"/>
          </p:cNvPicPr>
          <p:nvPr/>
        </p:nvPicPr>
        <p:blipFill>
          <a:blip r:embed="rId3"/>
          <a:stretch>
            <a:fillRect/>
          </a:stretch>
        </p:blipFill>
        <p:spPr>
          <a:xfrm>
            <a:off x="5435466" y="1851495"/>
            <a:ext cx="3605119" cy="2480180"/>
          </a:xfrm>
          <a:prstGeom prst="rect">
            <a:avLst/>
          </a:prstGeom>
        </p:spPr>
      </p:pic>
      <p:graphicFrame>
        <p:nvGraphicFramePr>
          <p:cNvPr id="5" name="Content Placeholder 4"/>
          <p:cNvGraphicFramePr>
            <a:graphicFrameLocks noGrp="1"/>
          </p:cNvGraphicFramePr>
          <p:nvPr>
            <p:ph sz="quarter" idx="10"/>
            <p:extLst/>
          </p:nvPr>
        </p:nvGraphicFramePr>
        <p:xfrm>
          <a:off x="2986" y="2450910"/>
          <a:ext cx="2827452" cy="11884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a:t>Attach Policy to an Existing EC2 Instance</a:t>
            </a:r>
          </a:p>
        </p:txBody>
      </p:sp>
      <p:sp>
        <p:nvSpPr>
          <p:cNvPr id="4" name="Subtitle 3"/>
          <p:cNvSpPr>
            <a:spLocks noGrp="1"/>
          </p:cNvSpPr>
          <p:nvPr>
            <p:ph type="subTitle" idx="12"/>
          </p:nvPr>
        </p:nvSpPr>
        <p:spPr/>
        <p:txBody>
          <a:bodyPr/>
          <a:lstStyle/>
          <a:p>
            <a:r>
              <a:rPr lang="en-US" dirty="0"/>
              <a:t>EC2 Instance </a:t>
            </a:r>
            <a:r>
              <a:rPr lang="en-US" dirty="0" err="1"/>
              <a:t>AssumeRole</a:t>
            </a:r>
            <a:r>
              <a:rPr lang="en-US" dirty="0"/>
              <a:t> will auto-discover account information</a:t>
            </a:r>
          </a:p>
        </p:txBody>
      </p:sp>
      <p:graphicFrame>
        <p:nvGraphicFramePr>
          <p:cNvPr id="6" name="Diagram 5"/>
          <p:cNvGraphicFramePr/>
          <p:nvPr>
            <p:extLst/>
          </p:nvPr>
        </p:nvGraphicFramePr>
        <p:xfrm>
          <a:off x="342047" y="960471"/>
          <a:ext cx="8459906" cy="7965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0" name="TextBox 19"/>
          <p:cNvSpPr txBox="1"/>
          <p:nvPr/>
        </p:nvSpPr>
        <p:spPr>
          <a:xfrm>
            <a:off x="5554474" y="3166059"/>
            <a:ext cx="3486111" cy="553998"/>
          </a:xfrm>
          <a:prstGeom prst="rect">
            <a:avLst/>
          </a:prstGeom>
          <a:noFill/>
        </p:spPr>
        <p:txBody>
          <a:bodyPr wrap="square" lIns="0" tIns="0" rIns="0" bIns="0" rtlCol="0">
            <a:spAutoFit/>
          </a:bodyPr>
          <a:lstStyle/>
          <a:p>
            <a:r>
              <a:rPr lang="en-US" sz="1800" dirty="0"/>
              <a:t>Select an existing policy or create a new one with special permissions.</a:t>
            </a:r>
          </a:p>
        </p:txBody>
      </p:sp>
      <p:pic>
        <p:nvPicPr>
          <p:cNvPr id="7" name="Picture 6">
            <a:extLst>
              <a:ext uri="{FF2B5EF4-FFF2-40B4-BE49-F238E27FC236}">
                <a16:creationId xmlns:a16="http://schemas.microsoft.com/office/drawing/2014/main" id="{BAE987A2-B92D-BC4E-85CA-9EFC79FCC787}"/>
              </a:ext>
            </a:extLst>
          </p:cNvPr>
          <p:cNvPicPr>
            <a:picLocks noChangeAspect="1"/>
          </p:cNvPicPr>
          <p:nvPr/>
        </p:nvPicPr>
        <p:blipFill>
          <a:blip r:embed="rId14"/>
          <a:stretch>
            <a:fillRect/>
          </a:stretch>
        </p:blipFill>
        <p:spPr>
          <a:xfrm>
            <a:off x="2986" y="1772296"/>
            <a:ext cx="5331699" cy="2406526"/>
          </a:xfrm>
          <a:prstGeom prst="rect">
            <a:avLst/>
          </a:prstGeom>
        </p:spPr>
      </p:pic>
    </p:spTree>
    <p:extLst>
      <p:ext uri="{BB962C8B-B14F-4D97-AF65-F5344CB8AC3E}">
        <p14:creationId xmlns:p14="http://schemas.microsoft.com/office/powerpoint/2010/main" val="5415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Collection Best Practices</a:t>
            </a:r>
          </a:p>
        </p:txBody>
      </p:sp>
      <p:sp>
        <p:nvSpPr>
          <p:cNvPr id="3" name="Subtitle 2"/>
          <p:cNvSpPr>
            <a:spLocks noGrp="1"/>
          </p:cNvSpPr>
          <p:nvPr>
            <p:ph type="subTitle" idx="1"/>
          </p:nvPr>
        </p:nvSpPr>
        <p:spPr/>
        <p:txBody>
          <a:bodyPr/>
          <a:lstStyle/>
          <a:p>
            <a:r>
              <a:rPr lang="en-US" dirty="0"/>
              <a:t>When to use Heavy Forwarders, HEC to collect Data from AWS into Splunk</a:t>
            </a:r>
          </a:p>
        </p:txBody>
      </p:sp>
    </p:spTree>
    <p:extLst>
      <p:ext uri="{BB962C8B-B14F-4D97-AF65-F5344CB8AC3E}">
        <p14:creationId xmlns:p14="http://schemas.microsoft.com/office/powerpoint/2010/main" val="575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
          <p:cNvSpPr>
            <a:spLocks noGrp="1"/>
          </p:cNvSpPr>
          <p:nvPr>
            <p:ph type="title"/>
          </p:nvPr>
        </p:nvSpPr>
        <p:spPr/>
        <p:txBody>
          <a:bodyPr/>
          <a:lstStyle/>
          <a:p>
            <a:r>
              <a:rPr lang="en-US" dirty="0"/>
              <a:t>End State: Comprehensive AWS Visibility</a:t>
            </a:r>
          </a:p>
        </p:txBody>
      </p:sp>
      <p:sp>
        <p:nvSpPr>
          <p:cNvPr id="2" name="AutoShape 4" descr="mage result for EMR icon"/>
          <p:cNvSpPr>
            <a:spLocks noChangeAspect="1" noChangeArrowheads="1"/>
          </p:cNvSpPr>
          <p:nvPr/>
        </p:nvSpPr>
        <p:spPr bwMode="auto">
          <a:xfrm>
            <a:off x="0" y="0"/>
            <a:ext cx="18288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200"/>
          </a:p>
        </p:txBody>
      </p:sp>
      <p:pic>
        <p:nvPicPr>
          <p:cNvPr id="80" name="Picture 2" descr="https://www.paraflare.com/wp-content/uploads/2017/01/paraflare-partner-splunk-l.png">
            <a:extLst>
              <a:ext uri="{FF2B5EF4-FFF2-40B4-BE49-F238E27FC236}">
                <a16:creationId xmlns:a16="http://schemas.microsoft.com/office/drawing/2014/main" id="{B16BB2E4-7167-472E-A555-B80C4A3C1B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0775" y="4655126"/>
            <a:ext cx="1042532" cy="4743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datastream.png">
            <a:extLst>
              <a:ext uri="{FF2B5EF4-FFF2-40B4-BE49-F238E27FC236}">
                <a16:creationId xmlns:a16="http://schemas.microsoft.com/office/drawing/2014/main" id="{6A6F7C20-472E-4B87-A75F-061788A13730}"/>
              </a:ext>
            </a:extLst>
          </p:cNvPr>
          <p:cNvPicPr>
            <a:picLocks noChangeAspect="1"/>
          </p:cNvPicPr>
          <p:nvPr/>
        </p:nvPicPr>
        <p:blipFill>
          <a:blip r:embed="rId4">
            <a:alphaModFix amt="37000"/>
            <a:extLst>
              <a:ext uri="{28A0092B-C50C-407E-A947-70E740481C1C}">
                <a14:useLocalDpi xmlns:a14="http://schemas.microsoft.com/office/drawing/2010/main" val="0"/>
              </a:ext>
            </a:extLst>
          </a:blip>
          <a:stretch>
            <a:fillRect/>
          </a:stretch>
        </p:blipFill>
        <p:spPr>
          <a:xfrm rot="5400000">
            <a:off x="2347211" y="-991884"/>
            <a:ext cx="4184465" cy="7892004"/>
          </a:xfrm>
          <a:prstGeom prst="rect">
            <a:avLst/>
          </a:prstGeom>
        </p:spPr>
      </p:pic>
      <p:pic>
        <p:nvPicPr>
          <p:cNvPr id="82" name="Picture 81">
            <a:extLst>
              <a:ext uri="{FF2B5EF4-FFF2-40B4-BE49-F238E27FC236}">
                <a16:creationId xmlns:a16="http://schemas.microsoft.com/office/drawing/2014/main" id="{707C4A23-19EC-45B0-816C-F63EC5C01C51}"/>
              </a:ext>
            </a:extLst>
          </p:cNvPr>
          <p:cNvPicPr>
            <a:picLocks noChangeAspect="1"/>
          </p:cNvPicPr>
          <p:nvPr/>
        </p:nvPicPr>
        <p:blipFill>
          <a:blip r:embed="rId5"/>
          <a:stretch>
            <a:fillRect/>
          </a:stretch>
        </p:blipFill>
        <p:spPr>
          <a:xfrm>
            <a:off x="0" y="289563"/>
            <a:ext cx="9144000" cy="4564376"/>
          </a:xfrm>
          <a:prstGeom prst="rect">
            <a:avLst/>
          </a:prstGeom>
        </p:spPr>
      </p:pic>
    </p:spTree>
    <p:extLst>
      <p:ext uri="{BB962C8B-B14F-4D97-AF65-F5344CB8AC3E}">
        <p14:creationId xmlns:p14="http://schemas.microsoft.com/office/powerpoint/2010/main" val="8840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85211" y="1086399"/>
            <a:ext cx="3325403" cy="3289790"/>
          </a:xfrm>
        </p:spPr>
      </p:pic>
      <p:sp>
        <p:nvSpPr>
          <p:cNvPr id="6" name="Content Placeholder 5"/>
          <p:cNvSpPr>
            <a:spLocks noGrp="1"/>
          </p:cNvSpPr>
          <p:nvPr>
            <p:ph sz="half" idx="12"/>
          </p:nvPr>
        </p:nvSpPr>
        <p:spPr/>
        <p:txBody>
          <a:bodyPr/>
          <a:lstStyle/>
          <a:p>
            <a:r>
              <a:rPr lang="en-US" dirty="0"/>
              <a:t>Collect AWS data using a Splunk Heavy Forwarder for SQS Based S3 and other modular inputs (Billing, Inspector, Config Rules, Description etc.)</a:t>
            </a:r>
          </a:p>
          <a:p>
            <a:r>
              <a:rPr lang="en-US" dirty="0"/>
              <a:t>Collect high volume data using Lambda Function to Splunk HTTP Event Collector (HEC)</a:t>
            </a:r>
          </a:p>
          <a:p>
            <a:r>
              <a:rPr lang="en-US" dirty="0"/>
              <a:t>Kinesis Firehose (Module 9) can collect data in real-time with a built in buffer plus a “splash back” to an S3 bucket.</a:t>
            </a:r>
          </a:p>
        </p:txBody>
      </p:sp>
      <p:sp>
        <p:nvSpPr>
          <p:cNvPr id="3" name="Title 2"/>
          <p:cNvSpPr>
            <a:spLocks noGrp="1"/>
          </p:cNvSpPr>
          <p:nvPr>
            <p:ph type="title"/>
          </p:nvPr>
        </p:nvSpPr>
        <p:spPr/>
        <p:txBody>
          <a:bodyPr/>
          <a:lstStyle/>
          <a:p>
            <a:r>
              <a:rPr lang="en-US" dirty="0"/>
              <a:t>Use HWF to collect AWS Data</a:t>
            </a:r>
          </a:p>
        </p:txBody>
      </p:sp>
      <p:sp>
        <p:nvSpPr>
          <p:cNvPr id="7" name="Subtitle 6"/>
          <p:cNvSpPr>
            <a:spLocks noGrp="1"/>
          </p:cNvSpPr>
          <p:nvPr>
            <p:ph type="subTitle" idx="13"/>
          </p:nvPr>
        </p:nvSpPr>
        <p:spPr/>
        <p:txBody>
          <a:bodyPr/>
          <a:lstStyle/>
          <a:p>
            <a:r>
              <a:rPr lang="en-US" dirty="0"/>
              <a:t>Best Practices for Collecting Data from AWS into Splunk</a:t>
            </a:r>
          </a:p>
        </p:txBody>
      </p:sp>
    </p:spTree>
    <p:extLst>
      <p:ext uri="{BB962C8B-B14F-4D97-AF65-F5344CB8AC3E}">
        <p14:creationId xmlns:p14="http://schemas.microsoft.com/office/powerpoint/2010/main" val="194098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377156" y="1471613"/>
            <a:ext cx="1941514" cy="2955925"/>
          </a:xfrm>
        </p:spPr>
      </p:pic>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
        <p:nvSpPr>
          <p:cNvPr id="6" name="Text Placeholder 5"/>
          <p:cNvSpPr>
            <a:spLocks noGrp="1"/>
          </p:cNvSpPr>
          <p:nvPr>
            <p:ph type="body" sz="quarter" idx="3"/>
          </p:nvPr>
        </p:nvSpPr>
        <p:spPr/>
        <p:txBody>
          <a:bodyPr/>
          <a:lstStyle/>
          <a:p>
            <a:pPr algn="ctr"/>
            <a:r>
              <a:rPr lang="en-US" dirty="0"/>
              <a:t>Legacy Based Modular Input</a:t>
            </a:r>
          </a:p>
        </p:txBody>
      </p:sp>
      <p:sp>
        <p:nvSpPr>
          <p:cNvPr id="5" name="Text Placeholder 4"/>
          <p:cNvSpPr>
            <a:spLocks noGrp="1"/>
          </p:cNvSpPr>
          <p:nvPr>
            <p:ph type="body" idx="1"/>
          </p:nvPr>
        </p:nvSpPr>
        <p:spPr/>
        <p:txBody>
          <a:bodyPr/>
          <a:lstStyle/>
          <a:p>
            <a:pPr algn="ctr"/>
            <a:r>
              <a:rPr lang="en-US" dirty="0"/>
              <a:t>Architecture</a:t>
            </a:r>
          </a:p>
        </p:txBody>
      </p:sp>
      <p:sp>
        <p:nvSpPr>
          <p:cNvPr id="13" name="Content Placeholder 12"/>
          <p:cNvSpPr>
            <a:spLocks noGrp="1"/>
          </p:cNvSpPr>
          <p:nvPr>
            <p:ph sz="half" idx="11"/>
          </p:nvPr>
        </p:nvSpPr>
        <p:spPr/>
        <p:txBody>
          <a:bodyPr/>
          <a:lstStyle/>
          <a:p>
            <a:r>
              <a:rPr lang="en-US" dirty="0"/>
              <a:t>Legacy Modular Input does not have fault tolerance. If one HWF goes down, then it can no longer collect the data and send it to get indexed</a:t>
            </a:r>
          </a:p>
          <a:p>
            <a:r>
              <a:rPr lang="en-US" dirty="0"/>
              <a:t>Each HWF must maintain state, which means that upon failure you will have to move the input to another working node</a:t>
            </a:r>
          </a:p>
          <a:p>
            <a:r>
              <a:rPr lang="en-US" dirty="0"/>
              <a:t>The data collection cannot be load balanced across tiers</a:t>
            </a:r>
          </a:p>
        </p:txBody>
      </p:sp>
    </p:spTree>
    <p:extLst>
      <p:ext uri="{BB962C8B-B14F-4D97-AF65-F5344CB8AC3E}">
        <p14:creationId xmlns:p14="http://schemas.microsoft.com/office/powerpoint/2010/main" val="27475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912270" y="1564580"/>
            <a:ext cx="3297488" cy="3181156"/>
          </a:xfrm>
        </p:spPr>
      </p:pic>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
        <p:nvSpPr>
          <p:cNvPr id="6" name="Text Placeholder 5"/>
          <p:cNvSpPr>
            <a:spLocks noGrp="1"/>
          </p:cNvSpPr>
          <p:nvPr>
            <p:ph type="body" sz="quarter" idx="3"/>
          </p:nvPr>
        </p:nvSpPr>
        <p:spPr/>
        <p:txBody>
          <a:bodyPr/>
          <a:lstStyle/>
          <a:p>
            <a:pPr algn="ctr"/>
            <a:r>
              <a:rPr lang="en-US" dirty="0"/>
              <a:t>SQS Based S3</a:t>
            </a:r>
          </a:p>
        </p:txBody>
      </p:sp>
      <p:sp>
        <p:nvSpPr>
          <p:cNvPr id="5" name="Text Placeholder 4"/>
          <p:cNvSpPr>
            <a:spLocks noGrp="1"/>
          </p:cNvSpPr>
          <p:nvPr>
            <p:ph type="body" idx="1"/>
          </p:nvPr>
        </p:nvSpPr>
        <p:spPr/>
        <p:txBody>
          <a:bodyPr/>
          <a:lstStyle/>
          <a:p>
            <a:pPr algn="ctr"/>
            <a:r>
              <a:rPr lang="en-US" dirty="0"/>
              <a:t>Architecture</a:t>
            </a:r>
          </a:p>
        </p:txBody>
      </p:sp>
      <p:sp>
        <p:nvSpPr>
          <p:cNvPr id="11" name="TextBox 10"/>
          <p:cNvSpPr txBox="1"/>
          <p:nvPr/>
        </p:nvSpPr>
        <p:spPr>
          <a:xfrm>
            <a:off x="3561588" y="1564580"/>
            <a:ext cx="1869948" cy="276999"/>
          </a:xfrm>
          <a:prstGeom prst="rect">
            <a:avLst/>
          </a:prstGeom>
          <a:noFill/>
        </p:spPr>
        <p:txBody>
          <a:bodyPr wrap="square" lIns="0" tIns="0" rIns="0" bIns="0" rtlCol="0">
            <a:spAutoFit/>
          </a:bodyPr>
          <a:lstStyle/>
          <a:p>
            <a:endParaRPr lang="en-US" sz="1800" dirty="0"/>
          </a:p>
        </p:txBody>
      </p:sp>
      <p:sp>
        <p:nvSpPr>
          <p:cNvPr id="13" name="Content Placeholder 12"/>
          <p:cNvSpPr>
            <a:spLocks noGrp="1"/>
          </p:cNvSpPr>
          <p:nvPr>
            <p:ph sz="half" idx="11"/>
          </p:nvPr>
        </p:nvSpPr>
        <p:spPr/>
        <p:txBody>
          <a:bodyPr/>
          <a:lstStyle/>
          <a:p>
            <a:r>
              <a:rPr lang="en-US" dirty="0"/>
              <a:t>Fault tolerant data collection. If one node fails, another node will collect the data.</a:t>
            </a:r>
          </a:p>
          <a:p>
            <a:r>
              <a:rPr lang="en-US" dirty="0"/>
              <a:t>Each HWF is stateless and will not impact the data collection from any other node.</a:t>
            </a:r>
          </a:p>
          <a:p>
            <a:r>
              <a:rPr lang="en-US" dirty="0"/>
              <a:t>Data collection can be load balanced across multiple heavy forwarder nodes.</a:t>
            </a:r>
          </a:p>
        </p:txBody>
      </p:sp>
    </p:spTree>
    <p:extLst>
      <p:ext uri="{BB962C8B-B14F-4D97-AF65-F5344CB8AC3E}">
        <p14:creationId xmlns:p14="http://schemas.microsoft.com/office/powerpoint/2010/main" val="101406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6011685"/>
              </p:ext>
            </p:extLst>
          </p:nvPr>
        </p:nvGraphicFramePr>
        <p:xfrm>
          <a:off x="2" y="0"/>
          <a:ext cx="9143999" cy="5235505"/>
        </p:xfrm>
        <a:graphic>
          <a:graphicData uri="http://schemas.openxmlformats.org/drawingml/2006/table">
            <a:tbl>
              <a:tblPr firstRow="1" firstCol="1" bandRow="1">
                <a:tableStyleId>{5C22544A-7EE6-4342-B048-85BDC9FD1C3A}</a:tableStyleId>
              </a:tblPr>
              <a:tblGrid>
                <a:gridCol w="2268550">
                  <a:extLst>
                    <a:ext uri="{9D8B030D-6E8A-4147-A177-3AD203B41FA5}">
                      <a16:colId xmlns:a16="http://schemas.microsoft.com/office/drawing/2014/main" val="20000"/>
                    </a:ext>
                  </a:extLst>
                </a:gridCol>
                <a:gridCol w="2137671">
                  <a:extLst>
                    <a:ext uri="{9D8B030D-6E8A-4147-A177-3AD203B41FA5}">
                      <a16:colId xmlns:a16="http://schemas.microsoft.com/office/drawing/2014/main" val="20001"/>
                    </a:ext>
                  </a:extLst>
                </a:gridCol>
                <a:gridCol w="2137671">
                  <a:extLst>
                    <a:ext uri="{9D8B030D-6E8A-4147-A177-3AD203B41FA5}">
                      <a16:colId xmlns:a16="http://schemas.microsoft.com/office/drawing/2014/main" val="20002"/>
                    </a:ext>
                  </a:extLst>
                </a:gridCol>
                <a:gridCol w="2600107">
                  <a:extLst>
                    <a:ext uri="{9D8B030D-6E8A-4147-A177-3AD203B41FA5}">
                      <a16:colId xmlns:a16="http://schemas.microsoft.com/office/drawing/2014/main" val="20003"/>
                    </a:ext>
                  </a:extLst>
                </a:gridCol>
              </a:tblGrid>
              <a:tr h="182313">
                <a:tc gridSpan="4">
                  <a:txBody>
                    <a:bodyPr/>
                    <a:lstStyle/>
                    <a:p>
                      <a:pPr marL="0" marR="0" algn="ctr">
                        <a:spcBef>
                          <a:spcPts val="0"/>
                        </a:spcBef>
                        <a:spcAft>
                          <a:spcPts val="0"/>
                        </a:spcAft>
                      </a:pPr>
                      <a:r>
                        <a:rPr lang="en-US" sz="1800" dirty="0"/>
                        <a:t>Splunk Supported AWS Services</a:t>
                      </a:r>
                      <a:endParaRPr lang="en-US" sz="18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0"/>
                  </a:ext>
                </a:extLst>
              </a:tr>
              <a:tr h="182313">
                <a:tc>
                  <a:txBody>
                    <a:bodyPr/>
                    <a:lstStyle/>
                    <a:p>
                      <a:pPr marL="0" marR="0">
                        <a:spcBef>
                          <a:spcPts val="0"/>
                        </a:spcBef>
                        <a:spcAft>
                          <a:spcPts val="0"/>
                        </a:spcAft>
                      </a:pPr>
                      <a:r>
                        <a:rPr lang="en-US" sz="1100" dirty="0">
                          <a:solidFill>
                            <a:schemeClr val="tx2"/>
                          </a:solidFill>
                          <a:effectLst/>
                          <a:latin typeface="+mn-lt"/>
                        </a:rPr>
                        <a:t>Name</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gn="ctr">
                        <a:spcBef>
                          <a:spcPts val="0"/>
                        </a:spcBef>
                        <a:spcAft>
                          <a:spcPts val="0"/>
                        </a:spcAft>
                      </a:pPr>
                      <a:r>
                        <a:rPr lang="en-US" sz="1100" dirty="0">
                          <a:solidFill>
                            <a:schemeClr val="tx2"/>
                          </a:solidFill>
                          <a:effectLst/>
                          <a:latin typeface="+mn-lt"/>
                        </a:rPr>
                        <a:t>Brief Description</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gn="ctr">
                        <a:spcBef>
                          <a:spcPts val="0"/>
                        </a:spcBef>
                        <a:spcAft>
                          <a:spcPts val="0"/>
                        </a:spcAft>
                      </a:pPr>
                      <a:r>
                        <a:rPr lang="en-US" sz="1100" dirty="0">
                          <a:solidFill>
                            <a:schemeClr val="tx2"/>
                          </a:solidFill>
                          <a:effectLst/>
                          <a:latin typeface="+mn-lt"/>
                        </a:rPr>
                        <a:t>Input Type</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gn="ctr">
                        <a:spcBef>
                          <a:spcPts val="0"/>
                        </a:spcBef>
                        <a:spcAft>
                          <a:spcPts val="0"/>
                        </a:spcAft>
                      </a:pPr>
                      <a:r>
                        <a:rPr lang="en-US" sz="1100" dirty="0">
                          <a:solidFill>
                            <a:schemeClr val="tx2"/>
                          </a:solidFill>
                          <a:effectLst/>
                          <a:latin typeface="+mn-lt"/>
                        </a:rPr>
                        <a:t>Notes</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1"/>
                  </a:ext>
                </a:extLst>
              </a:tr>
              <a:tr h="209167">
                <a:tc>
                  <a:txBody>
                    <a:bodyPr/>
                    <a:lstStyle/>
                    <a:p>
                      <a:pPr marL="0" marR="0">
                        <a:lnSpc>
                          <a:spcPct val="115000"/>
                        </a:lnSpc>
                        <a:spcBef>
                          <a:spcPts val="0"/>
                        </a:spcBef>
                        <a:spcAft>
                          <a:spcPts val="0"/>
                        </a:spcAft>
                      </a:pPr>
                      <a:r>
                        <a:rPr lang="en-US" sz="1000" dirty="0" err="1">
                          <a:solidFill>
                            <a:schemeClr val="tx2"/>
                          </a:solidFill>
                          <a:effectLst/>
                          <a:latin typeface="+mn-lt"/>
                        </a:rPr>
                        <a:t>CloudTrail</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API activity audit trail</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ea typeface="ＭＳ 明朝" charset="-128"/>
                          <a:cs typeface="Times New Roman" charset="0"/>
                        </a:rPr>
                        <a:t>Modular Input </a:t>
                      </a:r>
                      <a:r>
                        <a:rPr lang="en-US" sz="1000" b="1" dirty="0">
                          <a:solidFill>
                            <a:schemeClr val="tx2"/>
                          </a:solidFill>
                          <a:effectLst/>
                          <a:latin typeface="+mn-lt"/>
                          <a:ea typeface="ＭＳ 明朝" charset="-128"/>
                          <a:cs typeface="Times New Roman" charset="0"/>
                        </a:rPr>
                        <a:t>(SQS</a:t>
                      </a:r>
                      <a:r>
                        <a:rPr lang="en-US" sz="1000" b="1" baseline="0" dirty="0">
                          <a:solidFill>
                            <a:schemeClr val="tx2"/>
                          </a:solidFill>
                          <a:effectLst/>
                          <a:latin typeface="+mn-lt"/>
                          <a:ea typeface="ＭＳ 明朝" charset="-128"/>
                          <a:cs typeface="Times New Roman" charset="0"/>
                        </a:rPr>
                        <a:t> Based S3)</a:t>
                      </a:r>
                      <a:endParaRPr lang="en-US" sz="1000" b="1"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Moderate Volume/High Value</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2"/>
                  </a:ext>
                </a:extLst>
              </a:tr>
              <a:tr h="209167">
                <a:tc>
                  <a:txBody>
                    <a:bodyPr/>
                    <a:lstStyle/>
                    <a:p>
                      <a:pPr marL="0" marR="0">
                        <a:lnSpc>
                          <a:spcPct val="115000"/>
                        </a:lnSpc>
                        <a:spcBef>
                          <a:spcPts val="0"/>
                        </a:spcBef>
                        <a:spcAft>
                          <a:spcPts val="0"/>
                        </a:spcAft>
                      </a:pPr>
                      <a:r>
                        <a:rPr lang="en-US" sz="1000">
                          <a:solidFill>
                            <a:schemeClr val="tx2"/>
                          </a:solidFill>
                          <a:effectLst/>
                          <a:latin typeface="+mn-lt"/>
                        </a:rPr>
                        <a:t>Config</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Change management data</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ea typeface="ＭＳ 明朝" charset="-128"/>
                          <a:cs typeface="Times New Roman" charset="0"/>
                        </a:rPr>
                        <a:t>Modular Input </a:t>
                      </a:r>
                      <a:r>
                        <a:rPr lang="en-US" sz="1000" b="1" dirty="0">
                          <a:solidFill>
                            <a:schemeClr val="tx2"/>
                          </a:solidFill>
                          <a:effectLst/>
                          <a:latin typeface="+mn-lt"/>
                          <a:ea typeface="ＭＳ 明朝" charset="-128"/>
                          <a:cs typeface="Times New Roman" charset="0"/>
                        </a:rPr>
                        <a:t>(SQS</a:t>
                      </a:r>
                      <a:r>
                        <a:rPr lang="en-US" sz="1000" b="1" baseline="0" dirty="0">
                          <a:solidFill>
                            <a:schemeClr val="tx2"/>
                          </a:solidFill>
                          <a:effectLst/>
                          <a:latin typeface="+mn-lt"/>
                          <a:ea typeface="ＭＳ 明朝" charset="-128"/>
                          <a:cs typeface="Times New Roman" charset="0"/>
                        </a:rPr>
                        <a:t> Based S3)</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Low Volume/High Value</a:t>
                      </a:r>
                      <a:endParaRPr lang="en-US" sz="100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3"/>
                  </a:ext>
                </a:extLst>
              </a:tr>
              <a:tr h="374791">
                <a:tc>
                  <a:txBody>
                    <a:bodyPr/>
                    <a:lstStyle/>
                    <a:p>
                      <a:pPr marL="0" marR="0">
                        <a:lnSpc>
                          <a:spcPct val="115000"/>
                        </a:lnSpc>
                        <a:spcBef>
                          <a:spcPts val="0"/>
                        </a:spcBef>
                        <a:spcAft>
                          <a:spcPts val="0"/>
                        </a:spcAft>
                      </a:pPr>
                      <a:r>
                        <a:rPr lang="en-US" sz="1000">
                          <a:solidFill>
                            <a:schemeClr val="tx2"/>
                          </a:solidFill>
                          <a:effectLst/>
                          <a:latin typeface="+mn-lt"/>
                        </a:rPr>
                        <a:t>Config Rules</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Configuration rule check/evaluation</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Low Volume/High Value</a:t>
                      </a:r>
                      <a:endParaRPr lang="en-US" sz="100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4"/>
                  </a:ext>
                </a:extLst>
              </a:tr>
              <a:tr h="209167">
                <a:tc>
                  <a:txBody>
                    <a:bodyPr/>
                    <a:lstStyle/>
                    <a:p>
                      <a:pPr marL="0" marR="0">
                        <a:lnSpc>
                          <a:spcPct val="115000"/>
                        </a:lnSpc>
                        <a:spcBef>
                          <a:spcPts val="0"/>
                        </a:spcBef>
                        <a:spcAft>
                          <a:spcPts val="0"/>
                        </a:spcAft>
                      </a:pPr>
                      <a:r>
                        <a:rPr lang="en-US" sz="1000" dirty="0">
                          <a:solidFill>
                            <a:schemeClr val="tx2"/>
                          </a:solidFill>
                          <a:effectLst/>
                          <a:latin typeface="+mn-lt"/>
                        </a:rPr>
                        <a:t>CloudWatch Metrics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System/Service metrics data</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Low Volume / Moderate Value</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5"/>
                  </a:ext>
                </a:extLst>
              </a:tr>
              <a:tr h="189120">
                <a:tc>
                  <a:txBody>
                    <a:bodyPr/>
                    <a:lstStyle/>
                    <a:p>
                      <a:pPr marL="0" marR="0">
                        <a:lnSpc>
                          <a:spcPct val="115000"/>
                        </a:lnSpc>
                        <a:spcBef>
                          <a:spcPts val="0"/>
                        </a:spcBef>
                        <a:spcAft>
                          <a:spcPts val="0"/>
                        </a:spcAft>
                      </a:pPr>
                      <a:r>
                        <a:rPr lang="en-US" sz="1000" b="0" cap="none" spc="0" dirty="0">
                          <a:ln w="0"/>
                          <a:solidFill>
                            <a:schemeClr val="tx2"/>
                          </a:solidFill>
                          <a:effectLst>
                            <a:outerShdw blurRad="38100" dist="19050" dir="2700000" algn="tl" rotWithShape="0">
                              <a:schemeClr val="dk1">
                                <a:alpha val="40000"/>
                              </a:schemeClr>
                            </a:outerShdw>
                          </a:effectLst>
                          <a:latin typeface="+mn-lt"/>
                        </a:rPr>
                        <a:t>CloudWatch Logs</a:t>
                      </a:r>
                      <a:endParaRPr lang="en-US" sz="1000" b="0" cap="none" spc="0" dirty="0">
                        <a:ln w="0"/>
                        <a:solidFill>
                          <a:schemeClr val="tx2"/>
                        </a:solidFill>
                        <a:effectLst>
                          <a:outerShdw blurRad="38100" dist="19050" dir="2700000" algn="tl" rotWithShape="0">
                            <a:schemeClr val="dk1">
                              <a:alpha val="40000"/>
                            </a:schemeClr>
                          </a:outerShdw>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Service or application logs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ea typeface="ＭＳ 明朝" charset="-128"/>
                          <a:cs typeface="Times New Roman" charset="0"/>
                        </a:rPr>
                        <a:t>HEC</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 / Moderate Value</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6"/>
                  </a:ext>
                </a:extLst>
              </a:tr>
              <a:tr h="189120">
                <a:tc>
                  <a:txBody>
                    <a:bodyPr/>
                    <a:lstStyle/>
                    <a:p>
                      <a:pPr marL="0" marR="0">
                        <a:lnSpc>
                          <a:spcPct val="115000"/>
                        </a:lnSpc>
                        <a:spcBef>
                          <a:spcPts val="0"/>
                        </a:spcBef>
                        <a:spcAft>
                          <a:spcPts val="0"/>
                        </a:spcAft>
                      </a:pPr>
                      <a:r>
                        <a:rPr lang="en-US" sz="1000">
                          <a:solidFill>
                            <a:schemeClr val="tx2"/>
                          </a:solidFill>
                          <a:effectLst/>
                          <a:latin typeface="+mn-lt"/>
                        </a:rPr>
                        <a:t>VPC Flow Logs</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VPC/“Firewall” logs </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ea typeface="ＭＳ 明朝" charset="-128"/>
                          <a:cs typeface="Times New Roman" charset="0"/>
                        </a:rPr>
                        <a:t>HEC</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 / Moderate Value</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7"/>
                  </a:ext>
                </a:extLst>
              </a:tr>
              <a:tr h="374791">
                <a:tc>
                  <a:txBody>
                    <a:bodyPr/>
                    <a:lstStyle/>
                    <a:p>
                      <a:pPr marL="0" marR="0">
                        <a:lnSpc>
                          <a:spcPct val="115000"/>
                        </a:lnSpc>
                        <a:spcBef>
                          <a:spcPts val="0"/>
                        </a:spcBef>
                        <a:spcAft>
                          <a:spcPts val="0"/>
                        </a:spcAft>
                      </a:pPr>
                      <a:r>
                        <a:rPr lang="en-US" sz="1000">
                          <a:solidFill>
                            <a:schemeClr val="tx2"/>
                          </a:solidFill>
                          <a:effectLst/>
                          <a:latin typeface="+mn-lt"/>
                        </a:rPr>
                        <a:t>Detailed Billing</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Spending information for each service and account </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Moderate Volume</a:t>
                      </a:r>
                      <a:r>
                        <a:rPr lang="en-US" sz="1000" baseline="0" dirty="0">
                          <a:solidFill>
                            <a:schemeClr val="tx2"/>
                          </a:solidFill>
                          <a:effectLst/>
                          <a:latin typeface="+mn-lt"/>
                        </a:rPr>
                        <a:t> / </a:t>
                      </a:r>
                      <a:r>
                        <a:rPr lang="en-US" sz="1000" dirty="0">
                          <a:solidFill>
                            <a:schemeClr val="tx2"/>
                          </a:solidFill>
                          <a:effectLst/>
                          <a:latin typeface="+mn-lt"/>
                        </a:rPr>
                        <a:t>High Value</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8"/>
                  </a:ext>
                </a:extLst>
              </a:tr>
              <a:tr h="374791">
                <a:tc>
                  <a:txBody>
                    <a:bodyPr/>
                    <a:lstStyle/>
                    <a:p>
                      <a:pPr marL="0" marR="0">
                        <a:lnSpc>
                          <a:spcPct val="115000"/>
                        </a:lnSpc>
                        <a:spcBef>
                          <a:spcPts val="0"/>
                        </a:spcBef>
                        <a:spcAft>
                          <a:spcPts val="0"/>
                        </a:spcAft>
                      </a:pPr>
                      <a:r>
                        <a:rPr lang="en-US" sz="1000">
                          <a:solidFill>
                            <a:schemeClr val="tx2"/>
                          </a:solidFill>
                          <a:effectLst/>
                          <a:latin typeface="+mn-lt"/>
                        </a:rPr>
                        <a:t>ELB</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Elastic Load balancer logs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a:solidFill>
                            <a:schemeClr val="tx2"/>
                          </a:solidFill>
                          <a:effectLst/>
                          <a:latin typeface="+mn-lt"/>
                          <a:ea typeface="ＭＳ 明朝" charset="-128"/>
                          <a:cs typeface="Times New Roman" charset="0"/>
                        </a:rPr>
                        <a:t>Modular Input </a:t>
                      </a:r>
                      <a:r>
                        <a:rPr lang="mr-IN" sz="1000" dirty="0">
                          <a:solidFill>
                            <a:schemeClr val="tx2"/>
                          </a:solidFill>
                          <a:effectLst/>
                          <a:latin typeface="+mn-lt"/>
                          <a:ea typeface="ＭＳ 明朝" charset="-128"/>
                          <a:cs typeface="Times New Roman" charset="0"/>
                        </a:rPr>
                        <a:t>–</a:t>
                      </a:r>
                      <a:r>
                        <a:rPr lang="en-US" sz="1000" baseline="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000" baseline="0" dirty="0">
                          <a:solidFill>
                            <a:schemeClr val="tx2"/>
                          </a:solidFill>
                          <a:effectLst/>
                          <a:latin typeface="+mn-lt"/>
                          <a:ea typeface="ＭＳ 明朝" charset="-128"/>
                          <a:cs typeface="Times New Roman" charset="0"/>
                        </a:rPr>
                        <a:t>HEC </a:t>
                      </a:r>
                      <a:r>
                        <a:rPr lang="mr-IN" sz="1000" baseline="0" dirty="0">
                          <a:solidFill>
                            <a:schemeClr val="tx2"/>
                          </a:solidFill>
                          <a:effectLst/>
                          <a:latin typeface="+mn-lt"/>
                          <a:ea typeface="ＭＳ 明朝" charset="-128"/>
                          <a:cs typeface="Times New Roman" charset="0"/>
                        </a:rPr>
                        <a:t>–</a:t>
                      </a:r>
                      <a:r>
                        <a:rPr lang="en-US" sz="1000" baseline="0" dirty="0">
                          <a:solidFill>
                            <a:schemeClr val="tx2"/>
                          </a:solidFill>
                          <a:effectLst/>
                          <a:latin typeface="+mn-lt"/>
                          <a:ea typeface="ＭＳ 明朝" charset="-128"/>
                          <a:cs typeface="Times New Roman" charset="0"/>
                        </a:rPr>
                        <a:t> High Volume</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 / Low-Moderate Value</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9"/>
                  </a:ext>
                </a:extLst>
              </a:tr>
              <a:tr h="374791">
                <a:tc>
                  <a:txBody>
                    <a:bodyPr/>
                    <a:lstStyle/>
                    <a:p>
                      <a:pPr marL="0" marR="0">
                        <a:lnSpc>
                          <a:spcPct val="115000"/>
                        </a:lnSpc>
                        <a:spcBef>
                          <a:spcPts val="0"/>
                        </a:spcBef>
                        <a:spcAft>
                          <a:spcPts val="0"/>
                        </a:spcAft>
                      </a:pPr>
                      <a:r>
                        <a:rPr lang="en-US" sz="1000">
                          <a:solidFill>
                            <a:schemeClr val="tx2"/>
                          </a:solidFill>
                          <a:effectLst/>
                          <a:latin typeface="+mn-lt"/>
                        </a:rPr>
                        <a:t>CloudFront</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Content delivery network access logs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 / Low-Moderate</a:t>
                      </a:r>
                      <a:r>
                        <a:rPr lang="en-US" sz="1000" baseline="0" dirty="0">
                          <a:solidFill>
                            <a:schemeClr val="tx2"/>
                          </a:solidFill>
                          <a:effectLst/>
                          <a:latin typeface="+mn-lt"/>
                        </a:rPr>
                        <a:t> Value</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10"/>
                  </a:ext>
                </a:extLst>
              </a:tr>
              <a:tr h="189120">
                <a:tc>
                  <a:txBody>
                    <a:bodyPr/>
                    <a:lstStyle/>
                    <a:p>
                      <a:pPr marL="0" marR="0">
                        <a:lnSpc>
                          <a:spcPct val="115000"/>
                        </a:lnSpc>
                        <a:spcBef>
                          <a:spcPts val="0"/>
                        </a:spcBef>
                        <a:spcAft>
                          <a:spcPts val="0"/>
                        </a:spcAft>
                      </a:pPr>
                      <a:r>
                        <a:rPr lang="en-US" sz="1000">
                          <a:solidFill>
                            <a:schemeClr val="tx2"/>
                          </a:solidFill>
                          <a:effectLst/>
                          <a:latin typeface="+mn-lt"/>
                        </a:rPr>
                        <a:t>S3 </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S3 bucket access logs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a:solidFill>
                            <a:schemeClr val="tx2"/>
                          </a:solidFill>
                          <a:effectLst/>
                          <a:latin typeface="+mn-lt"/>
                          <a:ea typeface="ＭＳ 明朝" charset="-128"/>
                          <a:cs typeface="Times New Roman" charset="0"/>
                        </a:rPr>
                        <a:t>Modular Input </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 </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11"/>
                  </a:ext>
                </a:extLst>
              </a:tr>
              <a:tr h="374791">
                <a:tc>
                  <a:txBody>
                    <a:bodyPr/>
                    <a:lstStyle/>
                    <a:p>
                      <a:pPr marL="0" marR="0">
                        <a:lnSpc>
                          <a:spcPct val="115000"/>
                        </a:lnSpc>
                        <a:spcBef>
                          <a:spcPts val="0"/>
                        </a:spcBef>
                        <a:spcAft>
                          <a:spcPts val="0"/>
                        </a:spcAft>
                      </a:pPr>
                      <a:r>
                        <a:rPr lang="en-US" sz="1000">
                          <a:solidFill>
                            <a:schemeClr val="tx2"/>
                          </a:solidFill>
                          <a:effectLst/>
                          <a:latin typeface="+mn-lt"/>
                        </a:rPr>
                        <a:t>S3 (ANY)</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Any service or application that logs into S3</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 </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12"/>
                  </a:ext>
                </a:extLst>
              </a:tr>
              <a:tr h="374791">
                <a:tc>
                  <a:txBody>
                    <a:bodyPr/>
                    <a:lstStyle/>
                    <a:p>
                      <a:pPr marL="0" marR="0">
                        <a:lnSpc>
                          <a:spcPct val="115000"/>
                        </a:lnSpc>
                        <a:spcBef>
                          <a:spcPts val="0"/>
                        </a:spcBef>
                        <a:spcAft>
                          <a:spcPts val="0"/>
                        </a:spcAft>
                        <a:tabLst>
                          <a:tab pos="822960" algn="l"/>
                        </a:tabLst>
                      </a:pPr>
                      <a:r>
                        <a:rPr lang="en-US" sz="1000">
                          <a:solidFill>
                            <a:schemeClr val="tx2"/>
                          </a:solidFill>
                          <a:effectLst/>
                          <a:latin typeface="+mn-lt"/>
                        </a:rPr>
                        <a:t>Lambda</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Event driven computation framework</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High Volume</a:t>
                      </a:r>
                      <a:endParaRPr lang="en-US" sz="100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13"/>
                  </a:ext>
                </a:extLst>
              </a:tr>
              <a:tr h="209167">
                <a:tc>
                  <a:txBody>
                    <a:bodyPr/>
                    <a:lstStyle/>
                    <a:p>
                      <a:pPr marL="0" marR="0">
                        <a:lnSpc>
                          <a:spcPct val="115000"/>
                        </a:lnSpc>
                        <a:spcBef>
                          <a:spcPts val="0"/>
                        </a:spcBef>
                        <a:spcAft>
                          <a:spcPts val="0"/>
                        </a:spcAft>
                        <a:tabLst>
                          <a:tab pos="822960" algn="l"/>
                        </a:tabLst>
                      </a:pPr>
                      <a:r>
                        <a:rPr lang="en-US" sz="1000">
                          <a:solidFill>
                            <a:schemeClr val="tx2"/>
                          </a:solidFill>
                          <a:effectLst/>
                          <a:latin typeface="+mn-lt"/>
                        </a:rPr>
                        <a:t>Inspector</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Security scan/assessment</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Low Volume/High Value</a:t>
                      </a:r>
                      <a:endParaRPr lang="en-US" sz="100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14"/>
                  </a:ext>
                </a:extLst>
              </a:tr>
              <a:tr h="374791">
                <a:tc>
                  <a:txBody>
                    <a:bodyPr/>
                    <a:lstStyle/>
                    <a:p>
                      <a:pPr marL="0" marR="0">
                        <a:lnSpc>
                          <a:spcPct val="115000"/>
                        </a:lnSpc>
                        <a:spcBef>
                          <a:spcPts val="0"/>
                        </a:spcBef>
                        <a:spcAft>
                          <a:spcPts val="0"/>
                        </a:spcAft>
                        <a:tabLst>
                          <a:tab pos="822960" algn="l"/>
                        </a:tabLst>
                      </a:pPr>
                      <a:r>
                        <a:rPr lang="en-US" sz="1000">
                          <a:solidFill>
                            <a:schemeClr val="tx2"/>
                          </a:solidFill>
                          <a:effectLst/>
                          <a:latin typeface="+mn-lt"/>
                        </a:rPr>
                        <a:t>Kinesis Streams</a:t>
                      </a:r>
                      <a:endParaRPr lang="en-US" sz="100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Generic streaming data</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a:solidFill>
                            <a:schemeClr val="tx2"/>
                          </a:solidFill>
                          <a:effectLst/>
                          <a:latin typeface="+mn-lt"/>
                          <a:ea typeface="ＭＳ 明朝" charset="-128"/>
                          <a:cs typeface="Times New Roman" charset="0"/>
                        </a:rPr>
                        <a:t>Modular Input </a:t>
                      </a:r>
                      <a:r>
                        <a:rPr lang="mr-IN" sz="1000" dirty="0">
                          <a:solidFill>
                            <a:schemeClr val="tx2"/>
                          </a:solidFill>
                          <a:effectLst/>
                          <a:latin typeface="+mn-lt"/>
                          <a:ea typeface="ＭＳ 明朝" charset="-128"/>
                          <a:cs typeface="Times New Roman" charset="0"/>
                        </a:rPr>
                        <a:t>–</a:t>
                      </a:r>
                      <a:r>
                        <a:rPr lang="en-US" sz="100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a:solidFill>
                            <a:schemeClr val="tx2"/>
                          </a:solidFill>
                          <a:effectLst/>
                          <a:latin typeface="+mn-lt"/>
                          <a:ea typeface="ＭＳ 明朝" charset="-128"/>
                          <a:cs typeface="Times New Roman" charset="0"/>
                        </a:rPr>
                        <a:t>HEC </a:t>
                      </a:r>
                      <a:r>
                        <a:rPr lang="mr-IN" sz="1000" dirty="0">
                          <a:solidFill>
                            <a:schemeClr val="tx2"/>
                          </a:solidFill>
                          <a:effectLst/>
                          <a:latin typeface="+mn-lt"/>
                          <a:ea typeface="ＭＳ 明朝" charset="-128"/>
                          <a:cs typeface="Times New Roman" charset="0"/>
                        </a:rPr>
                        <a:t>–</a:t>
                      </a:r>
                      <a:r>
                        <a:rPr lang="en-US" sz="1000" dirty="0">
                          <a:solidFill>
                            <a:schemeClr val="tx2"/>
                          </a:solidFill>
                          <a:effectLst/>
                          <a:latin typeface="+mn-lt"/>
                          <a:ea typeface="ＭＳ 明朝" charset="-128"/>
                          <a:cs typeface="Times New Roman" charset="0"/>
                        </a:rPr>
                        <a:t> High Volume</a:t>
                      </a:r>
                    </a:p>
                  </a:txBody>
                  <a:tcPr marL="42599" marR="42599" marT="0" marB="0" anchor="ctr"/>
                </a:tc>
                <a:tc>
                  <a:txBody>
                    <a:bodyPr/>
                    <a:lstStyle/>
                    <a:p>
                      <a:pPr marL="0" marR="0">
                        <a:lnSpc>
                          <a:spcPct val="115000"/>
                        </a:lnSpc>
                        <a:spcBef>
                          <a:spcPts val="0"/>
                        </a:spcBef>
                        <a:spcAft>
                          <a:spcPts val="0"/>
                        </a:spcAft>
                      </a:pPr>
                      <a:r>
                        <a:rPr lang="en-US" sz="1000">
                          <a:solidFill>
                            <a:schemeClr val="tx2"/>
                          </a:solidFill>
                          <a:effectLst/>
                          <a:latin typeface="+mn-lt"/>
                        </a:rPr>
                        <a:t>High Volume</a:t>
                      </a:r>
                      <a:endParaRPr lang="en-US" sz="100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15"/>
                  </a:ext>
                </a:extLst>
              </a:tr>
              <a:tr h="189120">
                <a:tc>
                  <a:txBody>
                    <a:bodyPr/>
                    <a:lstStyle/>
                    <a:p>
                      <a:pPr marL="0" marR="0">
                        <a:lnSpc>
                          <a:spcPct val="115000"/>
                        </a:lnSpc>
                        <a:spcBef>
                          <a:spcPts val="0"/>
                        </a:spcBef>
                        <a:spcAft>
                          <a:spcPts val="0"/>
                        </a:spcAft>
                        <a:tabLst>
                          <a:tab pos="822960" algn="l"/>
                        </a:tabLst>
                      </a:pPr>
                      <a:r>
                        <a:rPr lang="en-US" sz="1000" dirty="0">
                          <a:solidFill>
                            <a:schemeClr val="tx2"/>
                          </a:solidFill>
                          <a:effectLst/>
                          <a:latin typeface="+mn-lt"/>
                        </a:rPr>
                        <a:t>SQS</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Simple queuing service</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a:solidFill>
                            <a:schemeClr val="tx2"/>
                          </a:solidFill>
                          <a:effectLst/>
                          <a:latin typeface="+mn-lt"/>
                          <a:ea typeface="ＭＳ 明朝" charset="-128"/>
                          <a:cs typeface="Times New Roman" charset="0"/>
                        </a:rPr>
                        <a:t>Modular Input </a:t>
                      </a:r>
                      <a:r>
                        <a:rPr lang="en-US" sz="1000" b="1" dirty="0">
                          <a:solidFill>
                            <a:schemeClr val="tx2"/>
                          </a:solidFill>
                          <a:effectLst/>
                          <a:latin typeface="+mn-lt"/>
                          <a:ea typeface="ＭＳ 明朝" charset="-128"/>
                          <a:cs typeface="Times New Roman" charset="0"/>
                        </a:rPr>
                        <a:t>(SQS</a:t>
                      </a:r>
                      <a:r>
                        <a:rPr lang="en-US" sz="1000" b="1" baseline="0" dirty="0">
                          <a:solidFill>
                            <a:schemeClr val="tx2"/>
                          </a:solidFill>
                          <a:effectLst/>
                          <a:latin typeface="+mn-lt"/>
                          <a:ea typeface="ＭＳ 明朝" charset="-128"/>
                          <a:cs typeface="Times New Roman" charset="0"/>
                        </a:rPr>
                        <a:t> Based S3)</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16"/>
                  </a:ext>
                </a:extLst>
              </a:tr>
              <a:tr h="562187">
                <a:tc>
                  <a:txBody>
                    <a:bodyPr/>
                    <a:lstStyle/>
                    <a:p>
                      <a:pPr marL="0" marR="0">
                        <a:lnSpc>
                          <a:spcPct val="115000"/>
                        </a:lnSpc>
                        <a:spcBef>
                          <a:spcPts val="0"/>
                        </a:spcBef>
                        <a:spcAft>
                          <a:spcPts val="0"/>
                        </a:spcAft>
                        <a:tabLst>
                          <a:tab pos="822960" algn="l"/>
                        </a:tabLst>
                      </a:pPr>
                      <a:r>
                        <a:rPr lang="en-US" sz="1000" dirty="0">
                          <a:solidFill>
                            <a:schemeClr val="tx2"/>
                          </a:solidFill>
                          <a:effectLst/>
                          <a:latin typeface="+mn-lt"/>
                        </a:rPr>
                        <a:t>Metadata</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Custom Splunk-side collector of metadata about AWS environment </a:t>
                      </a:r>
                      <a:endParaRPr lang="en-US" sz="1000" dirty="0">
                        <a:solidFill>
                          <a:schemeClr val="tx2"/>
                        </a:solidFill>
                        <a:effectLst/>
                        <a:latin typeface="+mn-lt"/>
                        <a:ea typeface="ＭＳ 明朝" charset="-128"/>
                        <a:cs typeface="Times New Roman" charset="0"/>
                      </a:endParaRPr>
                    </a:p>
                  </a:txBody>
                  <a:tcPr marL="42599" marR="425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000" dirty="0">
                          <a:solidFill>
                            <a:schemeClr val="tx2"/>
                          </a:solidFill>
                          <a:effectLst/>
                          <a:latin typeface="+mn-lt"/>
                          <a:ea typeface="ＭＳ 明朝" charset="-128"/>
                          <a:cs typeface="Times New Roman" charset="0"/>
                        </a:rPr>
                        <a:t>Modular Input</a:t>
                      </a:r>
                    </a:p>
                  </a:txBody>
                  <a:tcPr marL="42599" marR="42599" marT="0" marB="0" anchor="ctr"/>
                </a:tc>
                <a:tc>
                  <a:txBody>
                    <a:bodyPr/>
                    <a:lstStyle/>
                    <a:p>
                      <a:pPr marL="0" marR="0">
                        <a:lnSpc>
                          <a:spcPct val="115000"/>
                        </a:lnSpc>
                        <a:spcBef>
                          <a:spcPts val="0"/>
                        </a:spcBef>
                        <a:spcAft>
                          <a:spcPts val="0"/>
                        </a:spcAft>
                      </a:pPr>
                      <a:r>
                        <a:rPr lang="en-US" sz="1000" dirty="0">
                          <a:solidFill>
                            <a:schemeClr val="tx2"/>
                          </a:solidFill>
                          <a:effectLst/>
                          <a:latin typeface="+mn-lt"/>
                        </a:rPr>
                        <a:t>High Volume</a:t>
                      </a: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140370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AWS Services</a:t>
            </a:r>
          </a:p>
        </p:txBody>
      </p:sp>
      <p:sp>
        <p:nvSpPr>
          <p:cNvPr id="3" name="Subtitle 2"/>
          <p:cNvSpPr>
            <a:spLocks noGrp="1"/>
          </p:cNvSpPr>
          <p:nvPr>
            <p:ph type="subTitle" idx="1"/>
          </p:nvPr>
        </p:nvSpPr>
        <p:spPr/>
        <p:txBody>
          <a:bodyPr/>
          <a:lstStyle/>
          <a:p>
            <a:r>
              <a:rPr lang="en-US" dirty="0">
                <a:hlinkClick r:id="rId2"/>
              </a:rPr>
              <a:t>http://docs.splunk.com/Documentation/AddOns/released/AWS/Configureinputs</a:t>
            </a:r>
            <a:r>
              <a:rPr lang="en-US" dirty="0"/>
              <a:t> </a:t>
            </a:r>
          </a:p>
        </p:txBody>
      </p:sp>
    </p:spTree>
    <p:extLst>
      <p:ext uri="{BB962C8B-B14F-4D97-AF65-F5344CB8AC3E}">
        <p14:creationId xmlns:p14="http://schemas.microsoft.com/office/powerpoint/2010/main" val="195967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660003"/>
            <a:ext cx="9144000" cy="205949"/>
          </a:xfrm>
        </p:spPr>
        <p:txBody>
          <a:bodyPr/>
          <a:lstStyle/>
          <a:p>
            <a:r>
              <a:rPr lang="en-US" dirty="0"/>
              <a:t>AWS Config </a:t>
            </a:r>
            <a:r>
              <a:rPr lang="mr-IN" dirty="0"/>
              <a:t>–</a:t>
            </a:r>
            <a:r>
              <a:rPr lang="en-US" dirty="0"/>
              <a:t> SQS Based S3</a:t>
            </a:r>
          </a:p>
        </p:txBody>
      </p:sp>
      <p:graphicFrame>
        <p:nvGraphicFramePr>
          <p:cNvPr id="17" name="Diagram 16"/>
          <p:cNvGraphicFramePr/>
          <p:nvPr>
            <p:extLst>
              <p:ext uri="{D42A27DB-BD31-4B8C-83A1-F6EECF244321}">
                <p14:modId xmlns:p14="http://schemas.microsoft.com/office/powerpoint/2010/main" val="1991759819"/>
              </p:ext>
            </p:extLst>
          </p:nvPr>
        </p:nvGraphicFramePr>
        <p:xfrm>
          <a:off x="342048" y="4050029"/>
          <a:ext cx="8632620" cy="510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A00137A8-3215-6D4F-91D1-513690F2B92E}"/>
              </a:ext>
            </a:extLst>
          </p:cNvPr>
          <p:cNvPicPr>
            <a:picLocks noChangeAspect="1"/>
          </p:cNvPicPr>
          <p:nvPr/>
        </p:nvPicPr>
        <p:blipFill>
          <a:blip r:embed="rId8"/>
          <a:stretch>
            <a:fillRect/>
          </a:stretch>
        </p:blipFill>
        <p:spPr>
          <a:xfrm>
            <a:off x="270698" y="1134793"/>
            <a:ext cx="3767902" cy="2926902"/>
          </a:xfrm>
          <a:prstGeom prst="rect">
            <a:avLst/>
          </a:prstGeom>
        </p:spPr>
      </p:pic>
      <p:pic>
        <p:nvPicPr>
          <p:cNvPr id="11" name="Picture 10">
            <a:extLst>
              <a:ext uri="{FF2B5EF4-FFF2-40B4-BE49-F238E27FC236}">
                <a16:creationId xmlns:a16="http://schemas.microsoft.com/office/drawing/2014/main" id="{E4D35863-6302-A54F-9ECC-A44E59229457}"/>
              </a:ext>
            </a:extLst>
          </p:cNvPr>
          <p:cNvPicPr>
            <a:picLocks noChangeAspect="1"/>
          </p:cNvPicPr>
          <p:nvPr/>
        </p:nvPicPr>
        <p:blipFill>
          <a:blip r:embed="rId9"/>
          <a:stretch>
            <a:fillRect/>
          </a:stretch>
        </p:blipFill>
        <p:spPr>
          <a:xfrm>
            <a:off x="4572000" y="1106734"/>
            <a:ext cx="3416134" cy="2943295"/>
          </a:xfrm>
          <a:prstGeom prst="rect">
            <a:avLst/>
          </a:prstGeom>
        </p:spPr>
      </p:pic>
    </p:spTree>
    <p:extLst>
      <p:ext uri="{BB962C8B-B14F-4D97-AF65-F5344CB8AC3E}">
        <p14:creationId xmlns:p14="http://schemas.microsoft.com/office/powerpoint/2010/main" val="28383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660003"/>
            <a:ext cx="9144000" cy="205949"/>
          </a:xfrm>
        </p:spPr>
        <p:txBody>
          <a:bodyPr/>
          <a:lstStyle/>
          <a:p>
            <a:r>
              <a:rPr lang="en-US" dirty="0"/>
              <a:t>AWS Config Rules</a:t>
            </a:r>
          </a:p>
        </p:txBody>
      </p:sp>
      <p:graphicFrame>
        <p:nvGraphicFramePr>
          <p:cNvPr id="17" name="Diagram 16"/>
          <p:cNvGraphicFramePr/>
          <p:nvPr>
            <p:extLst>
              <p:ext uri="{D42A27DB-BD31-4B8C-83A1-F6EECF244321}">
                <p14:modId xmlns:p14="http://schemas.microsoft.com/office/powerpoint/2010/main" val="293474515"/>
              </p:ext>
            </p:extLst>
          </p:nvPr>
        </p:nvGraphicFramePr>
        <p:xfrm>
          <a:off x="342048" y="4050028"/>
          <a:ext cx="8632620" cy="521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1416" y="1041059"/>
            <a:ext cx="4330537" cy="2539745"/>
          </a:xfrm>
          <a:prstGeom prst="rect">
            <a:avLst/>
          </a:prstGeom>
        </p:spPr>
      </p:pic>
      <p:pic>
        <p:nvPicPr>
          <p:cNvPr id="8" name="Picture 7">
            <a:extLst>
              <a:ext uri="{FF2B5EF4-FFF2-40B4-BE49-F238E27FC236}">
                <a16:creationId xmlns:a16="http://schemas.microsoft.com/office/drawing/2014/main" id="{CC05DFB8-2076-FA41-81B0-E211FF39B7D5}"/>
              </a:ext>
            </a:extLst>
          </p:cNvPr>
          <p:cNvPicPr>
            <a:picLocks noChangeAspect="1"/>
          </p:cNvPicPr>
          <p:nvPr/>
        </p:nvPicPr>
        <p:blipFill>
          <a:blip r:embed="rId9"/>
          <a:stretch>
            <a:fillRect/>
          </a:stretch>
        </p:blipFill>
        <p:spPr>
          <a:xfrm>
            <a:off x="465872" y="1034709"/>
            <a:ext cx="3454115" cy="3015319"/>
          </a:xfrm>
          <a:prstGeom prst="rect">
            <a:avLst/>
          </a:prstGeom>
        </p:spPr>
      </p:pic>
    </p:spTree>
    <p:extLst>
      <p:ext uri="{BB962C8B-B14F-4D97-AF65-F5344CB8AC3E}">
        <p14:creationId xmlns:p14="http://schemas.microsoft.com/office/powerpoint/2010/main" val="199701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EC2 Role to EC2 instance [Preferred Authentication </a:t>
            </a:r>
            <a:r>
              <a:rPr lang="mr-IN" dirty="0"/>
              <a:t>–</a:t>
            </a:r>
            <a:r>
              <a:rPr lang="en-US" dirty="0"/>
              <a:t> Marketplace AMI]</a:t>
            </a:r>
          </a:p>
          <a:p>
            <a:r>
              <a:rPr lang="en-US" dirty="0"/>
              <a:t>Add user credentials to Splunk for AWS authentication [Optional if no access to machine </a:t>
            </a:r>
            <a:r>
              <a:rPr lang="mr-IN" dirty="0"/>
              <a:t>–</a:t>
            </a:r>
            <a:r>
              <a:rPr lang="en-US" dirty="0"/>
              <a:t> Splunk Cloud Sales Trial]</a:t>
            </a:r>
          </a:p>
          <a:p>
            <a:r>
              <a:rPr lang="en-US" dirty="0"/>
              <a:t>Setup </a:t>
            </a:r>
          </a:p>
          <a:p>
            <a:pPr lvl="1"/>
            <a:r>
              <a:rPr lang="en-US" dirty="0"/>
              <a:t>AWS Config, Config Rules, CloudTrail, Inspector, Description, Kinesis, CloudWatch Inputs</a:t>
            </a:r>
          </a:p>
          <a:p>
            <a:pPr lvl="1"/>
            <a:r>
              <a:rPr lang="en-US" dirty="0"/>
              <a:t>Billing</a:t>
            </a:r>
          </a:p>
          <a:p>
            <a:pPr lvl="1"/>
            <a:r>
              <a:rPr lang="en-US" dirty="0"/>
              <a:t>S3</a:t>
            </a:r>
          </a:p>
          <a:p>
            <a:r>
              <a:rPr lang="en-US" dirty="0"/>
              <a:t>CloudWatch Logs</a:t>
            </a:r>
          </a:p>
          <a:p>
            <a:pPr lvl="1"/>
            <a:r>
              <a:rPr lang="en-US" dirty="0" err="1"/>
              <a:t>VPCFlowLogs</a:t>
            </a:r>
            <a:r>
              <a:rPr lang="en-US" dirty="0"/>
              <a:t> (Lambda -&gt; HEC)</a:t>
            </a:r>
          </a:p>
        </p:txBody>
      </p:sp>
      <p:sp>
        <p:nvSpPr>
          <p:cNvPr id="3" name="Title 2"/>
          <p:cNvSpPr>
            <a:spLocks noGrp="1"/>
          </p:cNvSpPr>
          <p:nvPr>
            <p:ph type="title"/>
          </p:nvPr>
        </p:nvSpPr>
        <p:spPr/>
        <p:txBody>
          <a:bodyPr/>
          <a:lstStyle/>
          <a:p>
            <a:r>
              <a:rPr lang="en-US" dirty="0"/>
              <a:t>Setup AWS Account / Inputs Overview</a:t>
            </a:r>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660003"/>
            <a:ext cx="9144000" cy="205949"/>
          </a:xfrm>
        </p:spPr>
        <p:txBody>
          <a:bodyPr/>
          <a:lstStyle/>
          <a:p>
            <a:r>
              <a:rPr lang="en-US" dirty="0"/>
              <a:t>AWS CloudWatch (metrics)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99" y="1573391"/>
            <a:ext cx="4457501" cy="1669378"/>
          </a:xfrm>
          <a:prstGeom prst="rect">
            <a:avLst/>
          </a:prstGeom>
        </p:spPr>
      </p:pic>
      <p:graphicFrame>
        <p:nvGraphicFramePr>
          <p:cNvPr id="23" name="Diagram 22"/>
          <p:cNvGraphicFramePr/>
          <p:nvPr>
            <p:extLst>
              <p:ext uri="{D42A27DB-BD31-4B8C-83A1-F6EECF244321}">
                <p14:modId xmlns:p14="http://schemas.microsoft.com/office/powerpoint/2010/main" val="749336068"/>
              </p:ext>
            </p:extLst>
          </p:nvPr>
        </p:nvGraphicFramePr>
        <p:xfrm>
          <a:off x="114499" y="3950208"/>
          <a:ext cx="8958904" cy="5212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1FB46FC9-EF0E-4D41-94FB-AF13D02EB2FC}"/>
              </a:ext>
            </a:extLst>
          </p:cNvPr>
          <p:cNvPicPr>
            <a:picLocks noChangeAspect="1"/>
          </p:cNvPicPr>
          <p:nvPr/>
        </p:nvPicPr>
        <p:blipFill>
          <a:blip r:embed="rId9"/>
          <a:stretch>
            <a:fillRect/>
          </a:stretch>
        </p:blipFill>
        <p:spPr>
          <a:xfrm>
            <a:off x="4794708" y="974351"/>
            <a:ext cx="4278695" cy="2975857"/>
          </a:xfrm>
          <a:prstGeom prst="rect">
            <a:avLst/>
          </a:prstGeom>
        </p:spPr>
      </p:pic>
    </p:spTree>
    <p:extLst>
      <p:ext uri="{BB962C8B-B14F-4D97-AF65-F5344CB8AC3E}">
        <p14:creationId xmlns:p14="http://schemas.microsoft.com/office/powerpoint/2010/main" val="106276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660003"/>
            <a:ext cx="9144000" cy="205949"/>
          </a:xfrm>
        </p:spPr>
        <p:txBody>
          <a:bodyPr/>
          <a:lstStyle/>
          <a:p>
            <a:r>
              <a:rPr lang="en-US" dirty="0"/>
              <a:t>AWS CloudTrail </a:t>
            </a:r>
            <a:r>
              <a:rPr lang="mr-IN" dirty="0"/>
              <a:t>–</a:t>
            </a:r>
            <a:r>
              <a:rPr lang="en-US" dirty="0"/>
              <a:t> SQS Based S3</a:t>
            </a:r>
          </a:p>
        </p:txBody>
      </p:sp>
      <p:graphicFrame>
        <p:nvGraphicFramePr>
          <p:cNvPr id="17" name="Diagram 16"/>
          <p:cNvGraphicFramePr/>
          <p:nvPr>
            <p:extLst>
              <p:ext uri="{D42A27DB-BD31-4B8C-83A1-F6EECF244321}">
                <p14:modId xmlns:p14="http://schemas.microsoft.com/office/powerpoint/2010/main" val="1542235380"/>
              </p:ext>
            </p:extLst>
          </p:nvPr>
        </p:nvGraphicFramePr>
        <p:xfrm>
          <a:off x="342048" y="4050029"/>
          <a:ext cx="8632620" cy="510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D55F04B-36BC-6443-A9E5-EFD1BA9EADE7}"/>
              </a:ext>
            </a:extLst>
          </p:cNvPr>
          <p:cNvPicPr>
            <a:picLocks noChangeAspect="1"/>
          </p:cNvPicPr>
          <p:nvPr/>
        </p:nvPicPr>
        <p:blipFill>
          <a:blip r:embed="rId8"/>
          <a:stretch>
            <a:fillRect/>
          </a:stretch>
        </p:blipFill>
        <p:spPr>
          <a:xfrm>
            <a:off x="463556" y="960470"/>
            <a:ext cx="3355969" cy="2901110"/>
          </a:xfrm>
          <a:prstGeom prst="rect">
            <a:avLst/>
          </a:prstGeom>
        </p:spPr>
      </p:pic>
      <p:pic>
        <p:nvPicPr>
          <p:cNvPr id="12" name="Picture 11">
            <a:extLst>
              <a:ext uri="{FF2B5EF4-FFF2-40B4-BE49-F238E27FC236}">
                <a16:creationId xmlns:a16="http://schemas.microsoft.com/office/drawing/2014/main" id="{F861F1D4-0FCA-8F49-B15A-35D9AFBE01E9}"/>
              </a:ext>
            </a:extLst>
          </p:cNvPr>
          <p:cNvPicPr>
            <a:picLocks noChangeAspect="1"/>
          </p:cNvPicPr>
          <p:nvPr/>
        </p:nvPicPr>
        <p:blipFill>
          <a:blip r:embed="rId9"/>
          <a:stretch>
            <a:fillRect/>
          </a:stretch>
        </p:blipFill>
        <p:spPr>
          <a:xfrm>
            <a:off x="4658358" y="1017155"/>
            <a:ext cx="3365454" cy="2881670"/>
          </a:xfrm>
          <a:prstGeom prst="rect">
            <a:avLst/>
          </a:prstGeom>
        </p:spPr>
      </p:pic>
    </p:spTree>
    <p:extLst>
      <p:ext uri="{BB962C8B-B14F-4D97-AF65-F5344CB8AC3E}">
        <p14:creationId xmlns:p14="http://schemas.microsoft.com/office/powerpoint/2010/main" val="46402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Inspector</a:t>
            </a:r>
          </a:p>
        </p:txBody>
      </p:sp>
      <p:graphicFrame>
        <p:nvGraphicFramePr>
          <p:cNvPr id="17" name="Diagram 16"/>
          <p:cNvGraphicFramePr/>
          <p:nvPr>
            <p:extLst>
              <p:ext uri="{D42A27DB-BD31-4B8C-83A1-F6EECF244321}">
                <p14:modId xmlns:p14="http://schemas.microsoft.com/office/powerpoint/2010/main" val="139752475"/>
              </p:ext>
            </p:extLst>
          </p:nvPr>
        </p:nvGraphicFramePr>
        <p:xfrm>
          <a:off x="342048" y="4050029"/>
          <a:ext cx="8632620" cy="510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C69F89C-28BA-E94B-AFF7-147E8F715189}"/>
              </a:ext>
            </a:extLst>
          </p:cNvPr>
          <p:cNvPicPr>
            <a:picLocks noChangeAspect="1"/>
          </p:cNvPicPr>
          <p:nvPr/>
        </p:nvPicPr>
        <p:blipFill>
          <a:blip r:embed="rId8"/>
          <a:stretch>
            <a:fillRect/>
          </a:stretch>
        </p:blipFill>
        <p:spPr>
          <a:xfrm>
            <a:off x="611381" y="960471"/>
            <a:ext cx="3427220" cy="3045785"/>
          </a:xfrm>
          <a:prstGeom prst="rect">
            <a:avLst/>
          </a:prstGeom>
        </p:spPr>
      </p:pic>
      <p:pic>
        <p:nvPicPr>
          <p:cNvPr id="9" name="Picture 8">
            <a:extLst>
              <a:ext uri="{FF2B5EF4-FFF2-40B4-BE49-F238E27FC236}">
                <a16:creationId xmlns:a16="http://schemas.microsoft.com/office/drawing/2014/main" id="{8199B06C-8BEC-D647-A2EE-93584195EC58}"/>
              </a:ext>
            </a:extLst>
          </p:cNvPr>
          <p:cNvPicPr>
            <a:picLocks noChangeAspect="1"/>
          </p:cNvPicPr>
          <p:nvPr/>
        </p:nvPicPr>
        <p:blipFill>
          <a:blip r:embed="rId9"/>
          <a:stretch>
            <a:fillRect/>
          </a:stretch>
        </p:blipFill>
        <p:spPr>
          <a:xfrm>
            <a:off x="4183251" y="960471"/>
            <a:ext cx="4541268" cy="2954304"/>
          </a:xfrm>
          <a:prstGeom prst="rect">
            <a:avLst/>
          </a:prstGeom>
        </p:spPr>
      </p:pic>
    </p:spTree>
    <p:extLst>
      <p:ext uri="{BB962C8B-B14F-4D97-AF65-F5344CB8AC3E}">
        <p14:creationId xmlns:p14="http://schemas.microsoft.com/office/powerpoint/2010/main" val="90809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Description</a:t>
            </a:r>
          </a:p>
        </p:txBody>
      </p:sp>
      <p:graphicFrame>
        <p:nvGraphicFramePr>
          <p:cNvPr id="17" name="Diagram 16"/>
          <p:cNvGraphicFramePr/>
          <p:nvPr>
            <p:extLst>
              <p:ext uri="{D42A27DB-BD31-4B8C-83A1-F6EECF244321}">
                <p14:modId xmlns:p14="http://schemas.microsoft.com/office/powerpoint/2010/main" val="187862540"/>
              </p:ext>
            </p:extLst>
          </p:nvPr>
        </p:nvGraphicFramePr>
        <p:xfrm>
          <a:off x="342048" y="4050029"/>
          <a:ext cx="8632620" cy="510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1A7277B-7AFB-A841-A13E-1E6074E6920D}"/>
              </a:ext>
            </a:extLst>
          </p:cNvPr>
          <p:cNvPicPr>
            <a:picLocks noChangeAspect="1"/>
          </p:cNvPicPr>
          <p:nvPr/>
        </p:nvPicPr>
        <p:blipFill>
          <a:blip r:embed="rId8"/>
          <a:stretch>
            <a:fillRect/>
          </a:stretch>
        </p:blipFill>
        <p:spPr>
          <a:xfrm>
            <a:off x="854468" y="956892"/>
            <a:ext cx="3138423" cy="2859928"/>
          </a:xfrm>
          <a:prstGeom prst="rect">
            <a:avLst/>
          </a:prstGeom>
        </p:spPr>
      </p:pic>
      <p:pic>
        <p:nvPicPr>
          <p:cNvPr id="9" name="Picture 8">
            <a:extLst>
              <a:ext uri="{FF2B5EF4-FFF2-40B4-BE49-F238E27FC236}">
                <a16:creationId xmlns:a16="http://schemas.microsoft.com/office/drawing/2014/main" id="{93245C3D-4AA7-0D44-898B-0C6D5E868ACF}"/>
              </a:ext>
            </a:extLst>
          </p:cNvPr>
          <p:cNvPicPr>
            <a:picLocks noChangeAspect="1"/>
          </p:cNvPicPr>
          <p:nvPr/>
        </p:nvPicPr>
        <p:blipFill>
          <a:blip r:embed="rId9"/>
          <a:stretch>
            <a:fillRect/>
          </a:stretch>
        </p:blipFill>
        <p:spPr>
          <a:xfrm>
            <a:off x="5609744" y="956892"/>
            <a:ext cx="2268879" cy="3093137"/>
          </a:xfrm>
          <a:prstGeom prst="rect">
            <a:avLst/>
          </a:prstGeom>
        </p:spPr>
      </p:pic>
    </p:spTree>
    <p:extLst>
      <p:ext uri="{BB962C8B-B14F-4D97-AF65-F5344CB8AC3E}">
        <p14:creationId xmlns:p14="http://schemas.microsoft.com/office/powerpoint/2010/main" val="16159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Billing</a:t>
            </a:r>
          </a:p>
        </p:txBody>
      </p:sp>
      <p:graphicFrame>
        <p:nvGraphicFramePr>
          <p:cNvPr id="17" name="Diagram 16"/>
          <p:cNvGraphicFramePr/>
          <p:nvPr>
            <p:extLst>
              <p:ext uri="{D42A27DB-BD31-4B8C-83A1-F6EECF244321}">
                <p14:modId xmlns:p14="http://schemas.microsoft.com/office/powerpoint/2010/main" val="249514624"/>
              </p:ext>
            </p:extLst>
          </p:nvPr>
        </p:nvGraphicFramePr>
        <p:xfrm>
          <a:off x="342048" y="4050029"/>
          <a:ext cx="8632620" cy="510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p:cNvPicPr>
            <a:picLocks noGrp="1" noChangeAspect="1"/>
          </p:cNvPicPr>
          <p:nvPr>
            <p:ph sz="quarter" idx="10"/>
          </p:nvPr>
        </p:nvPicPr>
        <p:blipFill>
          <a:blip r:embed="rId8">
            <a:extLst>
              <a:ext uri="{28A0092B-C50C-407E-A947-70E740481C1C}">
                <a14:useLocalDpi xmlns:a14="http://schemas.microsoft.com/office/drawing/2010/main" val="0"/>
              </a:ext>
            </a:extLst>
          </a:blip>
          <a:stretch>
            <a:fillRect/>
          </a:stretch>
        </p:blipFill>
        <p:spPr>
          <a:xfrm>
            <a:off x="5299148" y="1376632"/>
            <a:ext cx="3362809" cy="1862249"/>
          </a:xfrm>
        </p:spPr>
      </p:pic>
      <p:pic>
        <p:nvPicPr>
          <p:cNvPr id="6" name="Picture 5">
            <a:extLst>
              <a:ext uri="{FF2B5EF4-FFF2-40B4-BE49-F238E27FC236}">
                <a16:creationId xmlns:a16="http://schemas.microsoft.com/office/drawing/2014/main" id="{6BA5D9F5-6F21-874F-8105-0306D7565640}"/>
              </a:ext>
            </a:extLst>
          </p:cNvPr>
          <p:cNvPicPr>
            <a:picLocks noChangeAspect="1"/>
          </p:cNvPicPr>
          <p:nvPr/>
        </p:nvPicPr>
        <p:blipFill>
          <a:blip r:embed="rId9"/>
          <a:stretch>
            <a:fillRect/>
          </a:stretch>
        </p:blipFill>
        <p:spPr>
          <a:xfrm>
            <a:off x="744201" y="982027"/>
            <a:ext cx="3453414" cy="2951928"/>
          </a:xfrm>
          <a:prstGeom prst="rect">
            <a:avLst/>
          </a:prstGeom>
        </p:spPr>
      </p:pic>
    </p:spTree>
    <p:extLst>
      <p:ext uri="{BB962C8B-B14F-4D97-AF65-F5344CB8AC3E}">
        <p14:creationId xmlns:p14="http://schemas.microsoft.com/office/powerpoint/2010/main" val="3828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data from sub-accounts</a:t>
            </a:r>
          </a:p>
        </p:txBody>
      </p:sp>
      <p:sp>
        <p:nvSpPr>
          <p:cNvPr id="3" name="Subtitle 2"/>
          <p:cNvSpPr>
            <a:spLocks noGrp="1"/>
          </p:cNvSpPr>
          <p:nvPr>
            <p:ph type="subTitle" idx="1"/>
          </p:nvPr>
        </p:nvSpPr>
        <p:spPr/>
        <p:txBody>
          <a:bodyPr/>
          <a:lstStyle/>
          <a:p>
            <a:r>
              <a:rPr lang="en-US" dirty="0"/>
              <a:t>Using </a:t>
            </a:r>
            <a:r>
              <a:rPr lang="en-US" dirty="0" err="1"/>
              <a:t>AssumeRole</a:t>
            </a:r>
            <a:r>
              <a:rPr lang="en-US" dirty="0"/>
              <a:t> feature from Primary Account to sub-accounts.</a:t>
            </a:r>
          </a:p>
        </p:txBody>
      </p:sp>
    </p:spTree>
    <p:extLst>
      <p:ext uri="{BB962C8B-B14F-4D97-AF65-F5344CB8AC3E}">
        <p14:creationId xmlns:p14="http://schemas.microsoft.com/office/powerpoint/2010/main" val="1895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0578" y="1084067"/>
            <a:ext cx="8461375" cy="1979977"/>
          </a:xfrm>
        </p:spPr>
      </p:pic>
      <p:sp>
        <p:nvSpPr>
          <p:cNvPr id="3" name="Title 2"/>
          <p:cNvSpPr>
            <a:spLocks noGrp="1"/>
          </p:cNvSpPr>
          <p:nvPr>
            <p:ph type="title"/>
          </p:nvPr>
        </p:nvSpPr>
        <p:spPr/>
        <p:txBody>
          <a:bodyPr/>
          <a:lstStyle/>
          <a:p>
            <a:r>
              <a:rPr lang="en-US" dirty="0"/>
              <a:t>Create IAM Role</a:t>
            </a:r>
          </a:p>
        </p:txBody>
      </p:sp>
      <p:sp>
        <p:nvSpPr>
          <p:cNvPr id="4" name="Subtitle 3"/>
          <p:cNvSpPr>
            <a:spLocks noGrp="1"/>
          </p:cNvSpPr>
          <p:nvPr>
            <p:ph type="subTitle" idx="12"/>
          </p:nvPr>
        </p:nvSpPr>
        <p:spPr/>
        <p:txBody>
          <a:bodyPr/>
          <a:lstStyle/>
          <a:p>
            <a:r>
              <a:rPr lang="en-US" dirty="0"/>
              <a:t>This role will be able to </a:t>
            </a:r>
            <a:r>
              <a:rPr lang="en-US" dirty="0" err="1"/>
              <a:t>AssumeRole</a:t>
            </a:r>
            <a:r>
              <a:rPr lang="en-US" dirty="0"/>
              <a:t> to a role in a sub-account with </a:t>
            </a:r>
            <a:r>
              <a:rPr lang="en-US" dirty="0" err="1"/>
              <a:t>SplunkAccess</a:t>
            </a:r>
            <a:endParaRPr lang="en-US"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1599465" y="3141829"/>
            <a:ext cx="5943600" cy="1432560"/>
          </a:xfrm>
          <a:prstGeom prst="rect">
            <a:avLst/>
          </a:prstGeom>
        </p:spPr>
      </p:pic>
      <p:sp>
        <p:nvSpPr>
          <p:cNvPr id="7" name="Curved Left Arrow 6"/>
          <p:cNvSpPr/>
          <p:nvPr/>
        </p:nvSpPr>
        <p:spPr>
          <a:xfrm>
            <a:off x="8172256" y="2378990"/>
            <a:ext cx="971744" cy="1952786"/>
          </a:xfrm>
          <a:prstGeom prst="curvedLeftArrow">
            <a:avLst>
              <a:gd name="adj1" fmla="val 25000"/>
              <a:gd name="adj2" fmla="val 50000"/>
              <a:gd name="adj3" fmla="val 234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202689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Higher Volume Data Collection</a:t>
            </a:r>
          </a:p>
        </p:txBody>
      </p:sp>
      <p:sp>
        <p:nvSpPr>
          <p:cNvPr id="3" name="Subtitle 2"/>
          <p:cNvSpPr>
            <a:spLocks noGrp="1"/>
          </p:cNvSpPr>
          <p:nvPr>
            <p:ph type="subTitle" idx="1"/>
          </p:nvPr>
        </p:nvSpPr>
        <p:spPr/>
        <p:txBody>
          <a:bodyPr/>
          <a:lstStyle/>
          <a:p>
            <a:r>
              <a:rPr lang="en-US" dirty="0"/>
              <a:t>When collecting higher volume data, like </a:t>
            </a:r>
            <a:r>
              <a:rPr lang="en-US" dirty="0" err="1"/>
              <a:t>VPCFlow</a:t>
            </a:r>
            <a:r>
              <a:rPr lang="en-US" dirty="0"/>
              <a:t> Logs, ELB, Access Logs using the HEC with a Lambda function would be recommended.</a:t>
            </a:r>
          </a:p>
        </p:txBody>
      </p:sp>
    </p:spTree>
    <p:extLst>
      <p:ext uri="{BB962C8B-B14F-4D97-AF65-F5344CB8AC3E}">
        <p14:creationId xmlns:p14="http://schemas.microsoft.com/office/powerpoint/2010/main" val="143693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Collect data from HEC via the Lambda Function</a:t>
            </a:r>
          </a:p>
          <a:p>
            <a:r>
              <a:rPr lang="en-US" dirty="0"/>
              <a:t>HEC Token created in Module 3, Slides 12-20</a:t>
            </a:r>
          </a:p>
          <a:p>
            <a:r>
              <a:rPr lang="en-US" dirty="0">
                <a:hlinkClick r:id="rId3"/>
              </a:rPr>
              <a:t>https://www.splunk.com/blog/2017/02/03/how-to-easily-stream-aws-cloudwatch-logs-to-splunk.html</a:t>
            </a:r>
            <a:r>
              <a:rPr lang="en-US" dirty="0"/>
              <a:t> </a:t>
            </a:r>
          </a:p>
          <a:p>
            <a:r>
              <a:rPr lang="en-US" dirty="0"/>
              <a:t>Collect high volume data sources such as Kinesis or VPC Flow Logs without using a Splunk Heavy Weight Forwarder</a:t>
            </a:r>
          </a:p>
          <a:p>
            <a:r>
              <a:rPr lang="en-US" dirty="0"/>
              <a:t>For a solution with data resilience, AWS Kinesis Firehose and Splunk TA for Firehose should be considered.</a:t>
            </a:r>
          </a:p>
        </p:txBody>
      </p:sp>
      <p:sp>
        <p:nvSpPr>
          <p:cNvPr id="3" name="Title 2"/>
          <p:cNvSpPr>
            <a:spLocks noGrp="1"/>
          </p:cNvSpPr>
          <p:nvPr>
            <p:ph type="title"/>
          </p:nvPr>
        </p:nvSpPr>
        <p:spPr/>
        <p:txBody>
          <a:bodyPr/>
          <a:lstStyle/>
          <a:p>
            <a:r>
              <a:rPr lang="en-US" dirty="0"/>
              <a:t>CloudWatch Logs Input</a:t>
            </a:r>
          </a:p>
        </p:txBody>
      </p:sp>
      <p:sp>
        <p:nvSpPr>
          <p:cNvPr id="4" name="Subtitle 3"/>
          <p:cNvSpPr>
            <a:spLocks noGrp="1"/>
          </p:cNvSpPr>
          <p:nvPr>
            <p:ph type="subTitle" idx="12"/>
          </p:nvPr>
        </p:nvSpPr>
        <p:spPr/>
        <p:txBody>
          <a:bodyPr/>
          <a:lstStyle/>
          <a:p>
            <a:r>
              <a:rPr lang="en-US" dirty="0"/>
              <a:t>Lambda function to HEC</a:t>
            </a:r>
          </a:p>
        </p:txBody>
      </p:sp>
      <p:pic>
        <p:nvPicPr>
          <p:cNvPr id="5" name="Picture 4"/>
          <p:cNvPicPr>
            <a:picLocks noChangeAspect="1"/>
          </p:cNvPicPr>
          <p:nvPr/>
        </p:nvPicPr>
        <p:blipFill>
          <a:blip r:embed="rId4"/>
          <a:stretch>
            <a:fillRect/>
          </a:stretch>
        </p:blipFill>
        <p:spPr>
          <a:xfrm>
            <a:off x="3001207" y="3616003"/>
            <a:ext cx="3141584" cy="1206892"/>
          </a:xfrm>
          <a:prstGeom prst="rect">
            <a:avLst/>
          </a:prstGeom>
        </p:spPr>
      </p:pic>
    </p:spTree>
    <p:extLst>
      <p:ext uri="{BB962C8B-B14F-4D97-AF65-F5344CB8AC3E}">
        <p14:creationId xmlns:p14="http://schemas.microsoft.com/office/powerpoint/2010/main" val="171156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See Module 7, slide 36-37 for help setting up ELB Data Collection into Splunk.</a:t>
            </a:r>
          </a:p>
        </p:txBody>
      </p:sp>
      <p:sp>
        <p:nvSpPr>
          <p:cNvPr id="3" name="Title 2"/>
          <p:cNvSpPr>
            <a:spLocks noGrp="1"/>
          </p:cNvSpPr>
          <p:nvPr>
            <p:ph type="title"/>
          </p:nvPr>
        </p:nvSpPr>
        <p:spPr/>
        <p:txBody>
          <a:bodyPr/>
          <a:lstStyle/>
          <a:p>
            <a:r>
              <a:rPr lang="en-US" dirty="0"/>
              <a:t>Elastic Load Balancer / Access Logs collection</a:t>
            </a:r>
          </a:p>
        </p:txBody>
      </p:sp>
    </p:spTree>
    <p:extLst>
      <p:ext uri="{BB962C8B-B14F-4D97-AF65-F5344CB8AC3E}">
        <p14:creationId xmlns:p14="http://schemas.microsoft.com/office/powerpoint/2010/main" val="17244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516950041"/>
              </p:ext>
            </p:extLst>
          </p:nvPr>
        </p:nvGraphicFramePr>
        <p:xfrm>
          <a:off x="341313" y="960438"/>
          <a:ext cx="8461375" cy="3467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Manually Add AWS Account vs. EC2 Role</a:t>
            </a:r>
          </a:p>
        </p:txBody>
      </p:sp>
      <p:sp>
        <p:nvSpPr>
          <p:cNvPr id="4" name="Subtitle 3"/>
          <p:cNvSpPr>
            <a:spLocks noGrp="1"/>
          </p:cNvSpPr>
          <p:nvPr>
            <p:ph type="subTitle" idx="12"/>
          </p:nvPr>
        </p:nvSpPr>
        <p:spPr/>
        <p:txBody>
          <a:bodyPr/>
          <a:lstStyle/>
          <a:p>
            <a:r>
              <a:rPr lang="en-US" dirty="0"/>
              <a:t>When to manually add AWS credentials vs. using EC2 Role</a:t>
            </a:r>
          </a:p>
        </p:txBody>
      </p:sp>
    </p:spTree>
    <p:extLst>
      <p:ext uri="{BB962C8B-B14F-4D97-AF65-F5344CB8AC3E}">
        <p14:creationId xmlns:p14="http://schemas.microsoft.com/office/powerpoint/2010/main" val="130322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5: Troubleshooting the Splunk App / Add-on for AWS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with Splunk Cloud Sales Trial</a:t>
            </a:r>
          </a:p>
        </p:txBody>
      </p:sp>
      <p:sp>
        <p:nvSpPr>
          <p:cNvPr id="3" name="Subtitle 2"/>
          <p:cNvSpPr>
            <a:spLocks noGrp="1"/>
          </p:cNvSpPr>
          <p:nvPr>
            <p:ph type="subTitle" idx="1"/>
          </p:nvPr>
        </p:nvSpPr>
        <p:spPr/>
        <p:txBody>
          <a:bodyPr/>
          <a:lstStyle/>
          <a:p>
            <a:r>
              <a:rPr lang="en-US" dirty="0"/>
              <a:t>This works for systems that you do not have access to the machine and must use IAM user credentials (Access Key and Secret Key).</a:t>
            </a:r>
          </a:p>
        </p:txBody>
      </p:sp>
    </p:spTree>
    <p:extLst>
      <p:ext uri="{BB962C8B-B14F-4D97-AF65-F5344CB8AC3E}">
        <p14:creationId xmlns:p14="http://schemas.microsoft.com/office/powerpoint/2010/main" val="97648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077205"/>
            <a:ext cx="4013200" cy="3308178"/>
          </a:xfrm>
        </p:spPr>
      </p:pic>
      <p:sp>
        <p:nvSpPr>
          <p:cNvPr id="3" name="Content Placeholder 2"/>
          <p:cNvSpPr>
            <a:spLocks noGrp="1"/>
          </p:cNvSpPr>
          <p:nvPr>
            <p:ph sz="half" idx="12"/>
          </p:nvPr>
        </p:nvSpPr>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
        <p:nvSpPr>
          <p:cNvPr id="2" name="Title 1"/>
          <p:cNvSpPr>
            <a:spLocks noGrp="1"/>
          </p:cNvSpPr>
          <p:nvPr>
            <p:ph type="title"/>
          </p:nvPr>
        </p:nvSpPr>
        <p:spPr/>
        <p:txBody>
          <a:bodyPr/>
          <a:lstStyle/>
          <a:p>
            <a:r>
              <a:rPr lang="en-US" dirty="0"/>
              <a:t>Connect Directly with IAM User</a:t>
            </a:r>
          </a:p>
        </p:txBody>
      </p:sp>
      <p:sp>
        <p:nvSpPr>
          <p:cNvPr id="5" name="Subtitle 4"/>
          <p:cNvSpPr>
            <a:spLocks noGrp="1"/>
          </p:cNvSpPr>
          <p:nvPr>
            <p:ph type="subTitle" idx="13"/>
          </p:nvPr>
        </p:nvSpPr>
        <p:spPr/>
        <p:txBody>
          <a:bodyPr/>
          <a:lstStyle/>
          <a:p>
            <a:r>
              <a:rPr lang="en-US" dirty="0"/>
              <a:t>Smaller organizations leverage Users with Policy’s to access Services</a:t>
            </a:r>
          </a:p>
        </p:txBody>
      </p:sp>
    </p:spTree>
    <p:extLst>
      <p:ext uri="{BB962C8B-B14F-4D97-AF65-F5344CB8AC3E}">
        <p14:creationId xmlns:p14="http://schemas.microsoft.com/office/powerpoint/2010/main" val="126286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0719B2-2DE2-284A-80E8-5EDFCFECD33B}"/>
              </a:ext>
            </a:extLst>
          </p:cNvPr>
          <p:cNvPicPr>
            <a:picLocks noChangeAspect="1"/>
          </p:cNvPicPr>
          <p:nvPr/>
        </p:nvPicPr>
        <p:blipFill>
          <a:blip r:embed="rId3"/>
          <a:stretch>
            <a:fillRect/>
          </a:stretch>
        </p:blipFill>
        <p:spPr>
          <a:xfrm>
            <a:off x="0" y="1589759"/>
            <a:ext cx="9144000" cy="1583209"/>
          </a:xfrm>
          <a:prstGeom prst="rect">
            <a:avLst/>
          </a:prstGeom>
        </p:spPr>
      </p:pic>
      <p:sp>
        <p:nvSpPr>
          <p:cNvPr id="3" name="Title 2"/>
          <p:cNvSpPr>
            <a:spLocks noGrp="1"/>
          </p:cNvSpPr>
          <p:nvPr>
            <p:ph type="title"/>
          </p:nvPr>
        </p:nvSpPr>
        <p:spPr/>
        <p:txBody>
          <a:bodyPr/>
          <a:lstStyle/>
          <a:p>
            <a:r>
              <a:rPr lang="en-US" dirty="0"/>
              <a:t>Add </a:t>
            </a:r>
            <a:r>
              <a:rPr lang="en-US" dirty="0" err="1"/>
              <a:t>SplunkAccess</a:t>
            </a:r>
            <a:r>
              <a:rPr lang="en-US" dirty="0"/>
              <a:t> Account</a:t>
            </a:r>
          </a:p>
        </p:txBody>
      </p:sp>
      <p:sp>
        <p:nvSpPr>
          <p:cNvPr id="4" name="Subtitle 3"/>
          <p:cNvSpPr>
            <a:spLocks noGrp="1"/>
          </p:cNvSpPr>
          <p:nvPr>
            <p:ph type="subTitle" idx="12"/>
          </p:nvPr>
        </p:nvSpPr>
        <p:spPr/>
        <p:txBody>
          <a:bodyPr/>
          <a:lstStyle/>
          <a:p>
            <a:r>
              <a:rPr lang="en-US" dirty="0"/>
              <a:t>Open Splunk Add-on for AWS -&gt; Configuration -&gt;Create an account -&gt; Add</a:t>
            </a:r>
          </a:p>
        </p:txBody>
      </p:sp>
      <p:cxnSp>
        <p:nvCxnSpPr>
          <p:cNvPr id="21" name="Straight Arrow Connector 20"/>
          <p:cNvCxnSpPr/>
          <p:nvPr/>
        </p:nvCxnSpPr>
        <p:spPr>
          <a:xfrm flipH="1" flipV="1">
            <a:off x="1207008" y="2020824"/>
            <a:ext cx="713232" cy="18554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920240" y="2113593"/>
            <a:ext cx="658368" cy="184666"/>
          </a:xfrm>
          <a:prstGeom prst="rect">
            <a:avLst/>
          </a:prstGeom>
          <a:noFill/>
        </p:spPr>
        <p:txBody>
          <a:bodyPr wrap="square" lIns="0" tIns="0" rIns="0" bIns="0" rtlCol="0">
            <a:spAutoFit/>
          </a:bodyPr>
          <a:lstStyle/>
          <a:p>
            <a:r>
              <a:rPr lang="en-US" sz="1200" dirty="0">
                <a:solidFill>
                  <a:srgbClr val="FF0000"/>
                </a:solidFill>
              </a:rPr>
              <a:t>Click Here</a:t>
            </a:r>
          </a:p>
        </p:txBody>
      </p:sp>
      <p:cxnSp>
        <p:nvCxnSpPr>
          <p:cNvPr id="28" name="Straight Arrow Connector 27"/>
          <p:cNvCxnSpPr/>
          <p:nvPr/>
        </p:nvCxnSpPr>
        <p:spPr>
          <a:xfrm flipV="1">
            <a:off x="7924800" y="3172968"/>
            <a:ext cx="414528" cy="35623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330440" y="3493554"/>
            <a:ext cx="658368" cy="184666"/>
          </a:xfrm>
          <a:prstGeom prst="rect">
            <a:avLst/>
          </a:prstGeom>
          <a:noFill/>
        </p:spPr>
        <p:txBody>
          <a:bodyPr wrap="square" lIns="0" tIns="0" rIns="0" bIns="0" rtlCol="0">
            <a:spAutoFit/>
          </a:bodyPr>
          <a:lstStyle/>
          <a:p>
            <a:r>
              <a:rPr lang="en-US" sz="1200" dirty="0">
                <a:solidFill>
                  <a:srgbClr val="FF0000"/>
                </a:solidFill>
              </a:rPr>
              <a:t>Click Here</a:t>
            </a:r>
          </a:p>
        </p:txBody>
      </p:sp>
    </p:spTree>
    <p:extLst>
      <p:ext uri="{BB962C8B-B14F-4D97-AF65-F5344CB8AC3E}">
        <p14:creationId xmlns:p14="http://schemas.microsoft.com/office/powerpoint/2010/main" val="186218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t>
            </a:r>
            <a:r>
              <a:rPr lang="en-US" dirty="0" err="1"/>
              <a:t>splunk_access</a:t>
            </a:r>
            <a:r>
              <a:rPr lang="en-US" dirty="0"/>
              <a:t> Account</a:t>
            </a:r>
          </a:p>
        </p:txBody>
      </p:sp>
      <p:sp>
        <p:nvSpPr>
          <p:cNvPr id="4" name="Subtitle 3"/>
          <p:cNvSpPr>
            <a:spLocks noGrp="1"/>
          </p:cNvSpPr>
          <p:nvPr>
            <p:ph type="subTitle" idx="12"/>
          </p:nvPr>
        </p:nvSpPr>
        <p:spPr/>
        <p:txBody>
          <a:bodyPr/>
          <a:lstStyle/>
          <a:p>
            <a:r>
              <a:rPr lang="en-US" dirty="0"/>
              <a:t>Enter Key ID and Secret Key from </a:t>
            </a:r>
            <a:r>
              <a:rPr lang="en-US" dirty="0" err="1"/>
              <a:t>credentials.csv</a:t>
            </a:r>
            <a:endParaRPr lang="en-US" dirty="0"/>
          </a:p>
        </p:txBody>
      </p:sp>
      <p:pic>
        <p:nvPicPr>
          <p:cNvPr id="9" name="Picture 8">
            <a:extLst>
              <a:ext uri="{FF2B5EF4-FFF2-40B4-BE49-F238E27FC236}">
                <a16:creationId xmlns:a16="http://schemas.microsoft.com/office/drawing/2014/main" id="{5A00670E-1E92-6D43-BE86-5943681EB6FB}"/>
              </a:ext>
            </a:extLst>
          </p:cNvPr>
          <p:cNvPicPr>
            <a:picLocks noChangeAspect="1"/>
          </p:cNvPicPr>
          <p:nvPr/>
        </p:nvPicPr>
        <p:blipFill>
          <a:blip r:embed="rId3"/>
          <a:stretch>
            <a:fillRect/>
          </a:stretch>
        </p:blipFill>
        <p:spPr>
          <a:xfrm>
            <a:off x="1843087" y="1443227"/>
            <a:ext cx="6134108" cy="2052448"/>
          </a:xfrm>
          <a:prstGeom prst="rect">
            <a:avLst/>
          </a:prstGeom>
        </p:spPr>
      </p:pic>
    </p:spTree>
    <p:extLst>
      <p:ext uri="{BB962C8B-B14F-4D97-AF65-F5344CB8AC3E}">
        <p14:creationId xmlns:p14="http://schemas.microsoft.com/office/powerpoint/2010/main" val="197343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AWS Account using EC2 Role</a:t>
            </a:r>
          </a:p>
        </p:txBody>
      </p:sp>
      <p:sp>
        <p:nvSpPr>
          <p:cNvPr id="3" name="Subtitle 2"/>
          <p:cNvSpPr>
            <a:spLocks noGrp="1"/>
          </p:cNvSpPr>
          <p:nvPr>
            <p:ph type="subTitle" idx="1"/>
          </p:nvPr>
        </p:nvSpPr>
        <p:spPr/>
        <p:txBody>
          <a:bodyPr/>
          <a:lstStyle/>
          <a:p>
            <a:r>
              <a:rPr lang="en-US" dirty="0"/>
              <a:t>Attaching EC2 role to an AWS Instance running the Splunk Add-on for AWS</a:t>
            </a:r>
          </a:p>
        </p:txBody>
      </p:sp>
    </p:spTree>
    <p:extLst>
      <p:ext uri="{BB962C8B-B14F-4D97-AF65-F5344CB8AC3E}">
        <p14:creationId xmlns:p14="http://schemas.microsoft.com/office/powerpoint/2010/main" val="157161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90122" y="1035050"/>
            <a:ext cx="3715582" cy="3392488"/>
          </a:xfrm>
        </p:spPr>
      </p:pic>
      <p:sp>
        <p:nvSpPr>
          <p:cNvPr id="3" name="Content Placeholder 2"/>
          <p:cNvSpPr>
            <a:spLocks noGrp="1"/>
          </p:cNvSpPr>
          <p:nvPr>
            <p:ph sz="half" idx="12"/>
          </p:nvPr>
        </p:nvSpPr>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
        <p:nvSpPr>
          <p:cNvPr id="2" name="Title 1"/>
          <p:cNvSpPr>
            <a:spLocks noGrp="1"/>
          </p:cNvSpPr>
          <p:nvPr>
            <p:ph type="title"/>
          </p:nvPr>
        </p:nvSpPr>
        <p:spPr/>
        <p:txBody>
          <a:bodyPr/>
          <a:lstStyle/>
          <a:p>
            <a:r>
              <a:rPr lang="en-US" dirty="0" err="1"/>
              <a:t>AssumeRole</a:t>
            </a:r>
            <a:r>
              <a:rPr lang="en-US" dirty="0"/>
              <a:t> with EC2 Instance</a:t>
            </a:r>
          </a:p>
        </p:txBody>
      </p:sp>
      <p:sp>
        <p:nvSpPr>
          <p:cNvPr id="5" name="Subtitle 4"/>
          <p:cNvSpPr>
            <a:spLocks noGrp="1"/>
          </p:cNvSpPr>
          <p:nvPr>
            <p:ph type="subTitle" idx="13"/>
          </p:nvPr>
        </p:nvSpPr>
        <p:spPr/>
        <p:txBody>
          <a:bodyPr/>
          <a:lstStyle/>
          <a:p>
            <a:r>
              <a:rPr lang="en-US" dirty="0"/>
              <a:t>Organizations with tight security controls and do not give out access keys</a:t>
            </a:r>
          </a:p>
        </p:txBody>
      </p:sp>
    </p:spTree>
    <p:extLst>
      <p:ext uri="{BB962C8B-B14F-4D97-AF65-F5344CB8AC3E}">
        <p14:creationId xmlns:p14="http://schemas.microsoft.com/office/powerpoint/2010/main" val="164440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3381</TotalTime>
  <Words>2485</Words>
  <Application>Microsoft Macintosh PowerPoint</Application>
  <PresentationFormat>On-screen Show (16:9)</PresentationFormat>
  <Paragraphs>281</Paragraphs>
  <Slides>30</Slides>
  <Notes>22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ＭＳ 明朝</vt:lpstr>
      <vt:lpstr>ＭＳ Ｐゴシック</vt:lpstr>
      <vt:lpstr>.LucidaGrandeUI</vt:lpstr>
      <vt:lpstr>Arial</vt:lpstr>
      <vt:lpstr>Calibri</vt:lpstr>
      <vt:lpstr>Lucida Grande</vt:lpstr>
      <vt:lpstr>Mangal</vt:lpstr>
      <vt:lpstr>Times New Roman</vt:lpstr>
      <vt:lpstr>Splunk2017</vt:lpstr>
      <vt:lpstr>Cooking with AWS and Splunk</vt:lpstr>
      <vt:lpstr>Setup AWS Account / Inputs Overview</vt:lpstr>
      <vt:lpstr>Manually Add AWS Account vs. EC2 Role</vt:lpstr>
      <vt:lpstr>Setting up with Splunk Cloud Sales Trial</vt:lpstr>
      <vt:lpstr>Connect Directly with IAM User</vt:lpstr>
      <vt:lpstr>Add SplunkAccess Account</vt:lpstr>
      <vt:lpstr>Add splunk_access Account</vt:lpstr>
      <vt:lpstr>Setting up AWS Account using EC2 Role</vt:lpstr>
      <vt:lpstr>AssumeRole with EC2 Instance</vt:lpstr>
      <vt:lpstr>Attach Policy to an Existing EC2 Instance</vt:lpstr>
      <vt:lpstr>AWS Data Collection Best Practices</vt:lpstr>
      <vt:lpstr>End State: Comprehensive AWS Visibility</vt:lpstr>
      <vt:lpstr>Use HWF to collect AWS Data</vt:lpstr>
      <vt:lpstr>SQS Based S3 vs. Legacy Modular Input</vt:lpstr>
      <vt:lpstr>SQS Based S3 vs. Legacy Modular Input</vt:lpstr>
      <vt:lpstr>PowerPoint Presentation</vt:lpstr>
      <vt:lpstr>Setting up AWS Services</vt:lpstr>
      <vt:lpstr>Setup AWS Account / Inputs</vt:lpstr>
      <vt:lpstr>Setup AWS Account / Inputs</vt:lpstr>
      <vt:lpstr>Setup AWS Account / Inputs</vt:lpstr>
      <vt:lpstr>Setup AWS Account / Inputs</vt:lpstr>
      <vt:lpstr>Setup AWS Account / Inputs</vt:lpstr>
      <vt:lpstr>Setup AWS Account / Inputs</vt:lpstr>
      <vt:lpstr>Setup AWS Account / Inputs</vt:lpstr>
      <vt:lpstr>Collect data from sub-accounts</vt:lpstr>
      <vt:lpstr>Create IAM Role</vt:lpstr>
      <vt:lpstr>Higher Volume Data Collection</vt:lpstr>
      <vt:lpstr>CloudWatch Logs Input</vt:lpstr>
      <vt:lpstr>Elastic Load Balancer / Access Logs collection</vt:lpstr>
      <vt:lpstr>Continue to Module 5: Troubleshooting the Splunk App / Add-on for AWS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Fathy Elsherif</cp:lastModifiedBy>
  <cp:revision>109</cp:revision>
  <dcterms:created xsi:type="dcterms:W3CDTF">2016-06-30T14:45:34Z</dcterms:created>
  <dcterms:modified xsi:type="dcterms:W3CDTF">2018-10-16T01:50:58Z</dcterms:modified>
</cp:coreProperties>
</file>